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sldIdLst>
    <p:sldId id="256" r:id="rId6"/>
    <p:sldId id="273" r:id="rId7"/>
    <p:sldId id="305" r:id="rId8"/>
    <p:sldId id="274" r:id="rId9"/>
    <p:sldId id="317" r:id="rId10"/>
    <p:sldId id="275" r:id="rId11"/>
    <p:sldId id="314" r:id="rId12"/>
    <p:sldId id="296" r:id="rId13"/>
    <p:sldId id="277" r:id="rId14"/>
    <p:sldId id="278" r:id="rId15"/>
    <p:sldId id="279" r:id="rId16"/>
    <p:sldId id="280" r:id="rId17"/>
    <p:sldId id="309" r:id="rId18"/>
    <p:sldId id="281" r:id="rId19"/>
    <p:sldId id="310" r:id="rId20"/>
    <p:sldId id="282" r:id="rId21"/>
    <p:sldId id="311" r:id="rId22"/>
    <p:sldId id="283" r:id="rId23"/>
    <p:sldId id="284" r:id="rId24"/>
    <p:sldId id="285" r:id="rId25"/>
    <p:sldId id="287" r:id="rId26"/>
    <p:sldId id="288" r:id="rId27"/>
    <p:sldId id="313" r:id="rId28"/>
    <p:sldId id="315" r:id="rId29"/>
    <p:sldId id="308" r:id="rId30"/>
    <p:sldId id="297" r:id="rId31"/>
    <p:sldId id="298" r:id="rId32"/>
    <p:sldId id="299" r:id="rId33"/>
    <p:sldId id="300" r:id="rId34"/>
    <p:sldId id="301" r:id="rId35"/>
    <p:sldId id="302" r:id="rId36"/>
    <p:sldId id="303" r:id="rId37"/>
    <p:sldId id="304" r:id="rId38"/>
    <p:sldId id="292" r:id="rId39"/>
    <p:sldId id="316" r:id="rId40"/>
    <p:sldId id="312" r:id="rId41"/>
    <p:sldId id="289" r:id="rId42"/>
    <p:sldId id="290" r:id="rId43"/>
    <p:sldId id="291" r:id="rId44"/>
    <p:sldId id="306" r:id="rId45"/>
    <p:sldId id="307" r:id="rId46"/>
    <p:sldId id="318" r:id="rId47"/>
    <p:sldId id="293" r:id="rId48"/>
    <p:sldId id="294" r:id="rId49"/>
    <p:sldId id="295" r:id="rId5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C8E0"/>
    <a:srgbClr val="2E9FB5"/>
    <a:srgbClr val="00A65E"/>
    <a:srgbClr val="003767"/>
    <a:srgbClr val="FDB5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B5EC89-D7DE-4B7B-8539-E0F76A63AF44}" v="37" dt="2019-09-26T12:45:49.9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9" d="100"/>
          <a:sy n="109" d="100"/>
        </p:scale>
        <p:origin x="1710"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agen, Trey" userId="d5b436ef-755d-4fba-ab02-0b537a78c2f2" providerId="ADAL" clId="{B3555C5F-D304-47CC-B7A4-537865291256}"/>
    <pc:docChg chg="modSld">
      <pc:chgData name="Waagen, Trey" userId="d5b436ef-755d-4fba-ab02-0b537a78c2f2" providerId="ADAL" clId="{B3555C5F-D304-47CC-B7A4-537865291256}" dt="2019-09-17T18:29:39.666" v="9" actId="14100"/>
      <pc:docMkLst>
        <pc:docMk/>
      </pc:docMkLst>
      <pc:sldChg chg="modSp">
        <pc:chgData name="Waagen, Trey" userId="d5b436ef-755d-4fba-ab02-0b537a78c2f2" providerId="ADAL" clId="{B3555C5F-D304-47CC-B7A4-537865291256}" dt="2019-09-17T18:29:39.666" v="9" actId="14100"/>
        <pc:sldMkLst>
          <pc:docMk/>
          <pc:sldMk cId="1269041532" sldId="278"/>
        </pc:sldMkLst>
        <pc:picChg chg="mod">
          <ac:chgData name="Waagen, Trey" userId="d5b436ef-755d-4fba-ab02-0b537a78c2f2" providerId="ADAL" clId="{B3555C5F-D304-47CC-B7A4-537865291256}" dt="2019-09-17T18:29:39.666" v="9" actId="14100"/>
          <ac:picMkLst>
            <pc:docMk/>
            <pc:sldMk cId="1269041532" sldId="278"/>
            <ac:picMk id="4" creationId="{D7CDD259-A8B7-4B53-890E-6613FA19A6A4}"/>
          </ac:picMkLst>
        </pc:picChg>
      </pc:sldChg>
      <pc:sldChg chg="modSp">
        <pc:chgData name="Waagen, Trey" userId="d5b436ef-755d-4fba-ab02-0b537a78c2f2" providerId="ADAL" clId="{B3555C5F-D304-47CC-B7A4-537865291256}" dt="2019-09-17T18:29:29.061" v="6" actId="14100"/>
        <pc:sldMkLst>
          <pc:docMk/>
          <pc:sldMk cId="2395767941" sldId="279"/>
        </pc:sldMkLst>
        <pc:picChg chg="mod">
          <ac:chgData name="Waagen, Trey" userId="d5b436ef-755d-4fba-ab02-0b537a78c2f2" providerId="ADAL" clId="{B3555C5F-D304-47CC-B7A4-537865291256}" dt="2019-09-17T18:29:29.061" v="6" actId="14100"/>
          <ac:picMkLst>
            <pc:docMk/>
            <pc:sldMk cId="2395767941" sldId="279"/>
            <ac:picMk id="3" creationId="{FCC23D1D-379A-4259-B6AE-C962E2BBB22D}"/>
          </ac:picMkLst>
        </pc:picChg>
      </pc:sldChg>
      <pc:sldChg chg="delSp">
        <pc:chgData name="Waagen, Trey" userId="d5b436ef-755d-4fba-ab02-0b537a78c2f2" providerId="ADAL" clId="{B3555C5F-D304-47CC-B7A4-537865291256}" dt="2019-09-17T18:28:56.120" v="2"/>
        <pc:sldMkLst>
          <pc:docMk/>
          <pc:sldMk cId="2964713584" sldId="300"/>
        </pc:sldMkLst>
        <pc:spChg chg="del">
          <ac:chgData name="Waagen, Trey" userId="d5b436ef-755d-4fba-ab02-0b537a78c2f2" providerId="ADAL" clId="{B3555C5F-D304-47CC-B7A4-537865291256}" dt="2019-09-17T18:28:56.120" v="2"/>
          <ac:spMkLst>
            <pc:docMk/>
            <pc:sldMk cId="2964713584" sldId="300"/>
            <ac:spMk id="2" creationId="{BF69D298-E172-4815-B3AF-07A956000F07}"/>
          </ac:spMkLst>
        </pc:spChg>
        <pc:spChg chg="del">
          <ac:chgData name="Waagen, Trey" userId="d5b436ef-755d-4fba-ab02-0b537a78c2f2" providerId="ADAL" clId="{B3555C5F-D304-47CC-B7A4-537865291256}" dt="2019-09-17T18:28:56.120" v="2"/>
          <ac:spMkLst>
            <pc:docMk/>
            <pc:sldMk cId="2964713584" sldId="300"/>
            <ac:spMk id="3" creationId="{8F1E9B79-6834-4F72-8CC5-7530AAA8E561}"/>
          </ac:spMkLst>
        </pc:spChg>
      </pc:sldChg>
      <pc:sldChg chg="delSp">
        <pc:chgData name="Waagen, Trey" userId="d5b436ef-755d-4fba-ab02-0b537a78c2f2" providerId="ADAL" clId="{B3555C5F-D304-47CC-B7A4-537865291256}" dt="2019-09-17T18:28:51.841" v="1"/>
        <pc:sldMkLst>
          <pc:docMk/>
          <pc:sldMk cId="1871620515" sldId="302"/>
        </pc:sldMkLst>
        <pc:spChg chg="del">
          <ac:chgData name="Waagen, Trey" userId="d5b436ef-755d-4fba-ab02-0b537a78c2f2" providerId="ADAL" clId="{B3555C5F-D304-47CC-B7A4-537865291256}" dt="2019-09-17T18:28:51.841" v="1"/>
          <ac:spMkLst>
            <pc:docMk/>
            <pc:sldMk cId="1871620515" sldId="302"/>
            <ac:spMk id="2" creationId="{6C4338E4-2E7C-4246-966C-7877CF6AF0B7}"/>
          </ac:spMkLst>
        </pc:spChg>
        <pc:spChg chg="del">
          <ac:chgData name="Waagen, Trey" userId="d5b436ef-755d-4fba-ab02-0b537a78c2f2" providerId="ADAL" clId="{B3555C5F-D304-47CC-B7A4-537865291256}" dt="2019-09-17T18:28:51.841" v="1"/>
          <ac:spMkLst>
            <pc:docMk/>
            <pc:sldMk cId="1871620515" sldId="302"/>
            <ac:spMk id="3" creationId="{AFC60680-EAD8-495C-ABB0-8CD4E6191B24}"/>
          </ac:spMkLst>
        </pc:spChg>
      </pc:sldChg>
      <pc:sldChg chg="delSp">
        <pc:chgData name="Waagen, Trey" userId="d5b436ef-755d-4fba-ab02-0b537a78c2f2" providerId="ADAL" clId="{B3555C5F-D304-47CC-B7A4-537865291256}" dt="2019-09-17T18:28:44.808" v="0"/>
        <pc:sldMkLst>
          <pc:docMk/>
          <pc:sldMk cId="533076324" sldId="304"/>
        </pc:sldMkLst>
        <pc:spChg chg="del">
          <ac:chgData name="Waagen, Trey" userId="d5b436ef-755d-4fba-ab02-0b537a78c2f2" providerId="ADAL" clId="{B3555C5F-D304-47CC-B7A4-537865291256}" dt="2019-09-17T18:28:44.808" v="0"/>
          <ac:spMkLst>
            <pc:docMk/>
            <pc:sldMk cId="533076324" sldId="304"/>
            <ac:spMk id="2" creationId="{C594B8D0-E952-4947-B9C1-E9A957A7AD0D}"/>
          </ac:spMkLst>
        </pc:spChg>
        <pc:spChg chg="del">
          <ac:chgData name="Waagen, Trey" userId="d5b436ef-755d-4fba-ab02-0b537a78c2f2" providerId="ADAL" clId="{B3555C5F-D304-47CC-B7A4-537865291256}" dt="2019-09-17T18:28:44.808" v="0"/>
          <ac:spMkLst>
            <pc:docMk/>
            <pc:sldMk cId="533076324" sldId="304"/>
            <ac:spMk id="3" creationId="{D44B5695-1FDA-4B84-8D06-F97402E6E9FF}"/>
          </ac:spMkLst>
        </pc:spChg>
      </pc:sldChg>
    </pc:docChg>
  </pc:docChgLst>
  <pc:docChgLst>
    <pc:chgData name="Trey Waagen" userId="d5b436ef-755d-4fba-ab02-0b537a78c2f2" providerId="ADAL" clId="{392CF3E2-A953-4221-B9ED-8FC893AEACE6}"/>
    <pc:docChg chg="undo custSel addSld modSld sldOrd">
      <pc:chgData name="Trey Waagen" userId="d5b436ef-755d-4fba-ab02-0b537a78c2f2" providerId="ADAL" clId="{392CF3E2-A953-4221-B9ED-8FC893AEACE6}" dt="2019-09-19T13:54:58.245" v="1046" actId="14100"/>
      <pc:docMkLst>
        <pc:docMk/>
      </pc:docMkLst>
      <pc:sldChg chg="modSp">
        <pc:chgData name="Trey Waagen" userId="d5b436ef-755d-4fba-ab02-0b537a78c2f2" providerId="ADAL" clId="{392CF3E2-A953-4221-B9ED-8FC893AEACE6}" dt="2019-09-19T11:09:56.683" v="368" actId="6549"/>
        <pc:sldMkLst>
          <pc:docMk/>
          <pc:sldMk cId="3537729726" sldId="274"/>
        </pc:sldMkLst>
        <pc:spChg chg="mod">
          <ac:chgData name="Trey Waagen" userId="d5b436ef-755d-4fba-ab02-0b537a78c2f2" providerId="ADAL" clId="{392CF3E2-A953-4221-B9ED-8FC893AEACE6}" dt="2019-09-19T11:09:56.683" v="368" actId="6549"/>
          <ac:spMkLst>
            <pc:docMk/>
            <pc:sldMk cId="3537729726" sldId="274"/>
            <ac:spMk id="2" creationId="{CA3DF855-6B5C-456D-A21C-0756194405AD}"/>
          </ac:spMkLst>
        </pc:spChg>
      </pc:sldChg>
      <pc:sldChg chg="modSp">
        <pc:chgData name="Trey Waagen" userId="d5b436ef-755d-4fba-ab02-0b537a78c2f2" providerId="ADAL" clId="{392CF3E2-A953-4221-B9ED-8FC893AEACE6}" dt="2019-09-18T16:13:53.189" v="152" actId="20577"/>
        <pc:sldMkLst>
          <pc:docMk/>
          <pc:sldMk cId="3461388073" sldId="286"/>
        </pc:sldMkLst>
        <pc:spChg chg="mod">
          <ac:chgData name="Trey Waagen" userId="d5b436ef-755d-4fba-ab02-0b537a78c2f2" providerId="ADAL" clId="{392CF3E2-A953-4221-B9ED-8FC893AEACE6}" dt="2019-09-18T16:13:53.189" v="152" actId="20577"/>
          <ac:spMkLst>
            <pc:docMk/>
            <pc:sldMk cId="3461388073" sldId="286"/>
            <ac:spMk id="8" creationId="{7829D29E-7C4F-424C-A027-95286B341B7B}"/>
          </ac:spMkLst>
        </pc:spChg>
      </pc:sldChg>
      <pc:sldChg chg="modSp ord">
        <pc:chgData name="Trey Waagen" userId="d5b436ef-755d-4fba-ab02-0b537a78c2f2" providerId="ADAL" clId="{392CF3E2-A953-4221-B9ED-8FC893AEACE6}" dt="2019-09-19T13:10:14.700" v="370" actId="27636"/>
        <pc:sldMkLst>
          <pc:docMk/>
          <pc:sldMk cId="3754532931" sldId="292"/>
        </pc:sldMkLst>
        <pc:spChg chg="mod">
          <ac:chgData name="Trey Waagen" userId="d5b436ef-755d-4fba-ab02-0b537a78c2f2" providerId="ADAL" clId="{392CF3E2-A953-4221-B9ED-8FC893AEACE6}" dt="2019-09-19T13:10:14.700" v="370" actId="27636"/>
          <ac:spMkLst>
            <pc:docMk/>
            <pc:sldMk cId="3754532931" sldId="292"/>
            <ac:spMk id="2" creationId="{B38FE4D7-2B18-4083-A118-E349C3FE655F}"/>
          </ac:spMkLst>
        </pc:spChg>
      </pc:sldChg>
      <pc:sldChg chg="ord">
        <pc:chgData name="Trey Waagen" userId="d5b436ef-755d-4fba-ab02-0b537a78c2f2" providerId="ADAL" clId="{392CF3E2-A953-4221-B9ED-8FC893AEACE6}" dt="2019-09-18T16:23:54.921" v="153"/>
        <pc:sldMkLst>
          <pc:docMk/>
          <pc:sldMk cId="1428238379" sldId="296"/>
        </pc:sldMkLst>
      </pc:sldChg>
      <pc:sldChg chg="ord">
        <pc:chgData name="Trey Waagen" userId="d5b436ef-755d-4fba-ab02-0b537a78c2f2" providerId="ADAL" clId="{392CF3E2-A953-4221-B9ED-8FC893AEACE6}" dt="2019-09-18T16:23:54.921" v="153"/>
        <pc:sldMkLst>
          <pc:docMk/>
          <pc:sldMk cId="2867279898" sldId="308"/>
        </pc:sldMkLst>
      </pc:sldChg>
      <pc:sldChg chg="add">
        <pc:chgData name="Trey Waagen" userId="d5b436ef-755d-4fba-ab02-0b537a78c2f2" providerId="ADAL" clId="{392CF3E2-A953-4221-B9ED-8FC893AEACE6}" dt="2019-09-18T16:06:19.258" v="0"/>
        <pc:sldMkLst>
          <pc:docMk/>
          <pc:sldMk cId="1726960910" sldId="309"/>
        </pc:sldMkLst>
      </pc:sldChg>
      <pc:sldChg chg="add">
        <pc:chgData name="Trey Waagen" userId="d5b436ef-755d-4fba-ab02-0b537a78c2f2" providerId="ADAL" clId="{392CF3E2-A953-4221-B9ED-8FC893AEACE6}" dt="2019-09-18T16:06:33.959" v="1"/>
        <pc:sldMkLst>
          <pc:docMk/>
          <pc:sldMk cId="3560202569" sldId="310"/>
        </pc:sldMkLst>
      </pc:sldChg>
      <pc:sldChg chg="add">
        <pc:chgData name="Trey Waagen" userId="d5b436ef-755d-4fba-ab02-0b537a78c2f2" providerId="ADAL" clId="{392CF3E2-A953-4221-B9ED-8FC893AEACE6}" dt="2019-09-18T16:06:43.457" v="2"/>
        <pc:sldMkLst>
          <pc:docMk/>
          <pc:sldMk cId="887862326" sldId="311"/>
        </pc:sldMkLst>
      </pc:sldChg>
      <pc:sldChg chg="addSp delSp modSp add">
        <pc:chgData name="Trey Waagen" userId="d5b436ef-755d-4fba-ab02-0b537a78c2f2" providerId="ADAL" clId="{392CF3E2-A953-4221-B9ED-8FC893AEACE6}" dt="2019-09-19T13:54:58.245" v="1046" actId="14100"/>
        <pc:sldMkLst>
          <pc:docMk/>
          <pc:sldMk cId="1985375090" sldId="312"/>
        </pc:sldMkLst>
        <pc:spChg chg="del">
          <ac:chgData name="Trey Waagen" userId="d5b436ef-755d-4fba-ab02-0b537a78c2f2" providerId="ADAL" clId="{392CF3E2-A953-4221-B9ED-8FC893AEACE6}" dt="2019-09-19T13:17:41.520" v="398" actId="1032"/>
          <ac:spMkLst>
            <pc:docMk/>
            <pc:sldMk cId="1985375090" sldId="312"/>
            <ac:spMk id="2" creationId="{0E6455CA-C561-4AFE-870D-656DAFBDEF3F}"/>
          </ac:spMkLst>
        </pc:spChg>
        <pc:spChg chg="mod">
          <ac:chgData name="Trey Waagen" userId="d5b436ef-755d-4fba-ab02-0b537a78c2f2" providerId="ADAL" clId="{392CF3E2-A953-4221-B9ED-8FC893AEACE6}" dt="2019-09-19T13:17:16.163" v="397" actId="20577"/>
          <ac:spMkLst>
            <pc:docMk/>
            <pc:sldMk cId="1985375090" sldId="312"/>
            <ac:spMk id="3" creationId="{2A9C5BE8-9BC9-4B35-BD44-CA42765C07B9}"/>
          </ac:spMkLst>
        </pc:spChg>
        <pc:spChg chg="add del mod">
          <ac:chgData name="Trey Waagen" userId="d5b436ef-755d-4fba-ab02-0b537a78c2f2" providerId="ADAL" clId="{392CF3E2-A953-4221-B9ED-8FC893AEACE6}" dt="2019-09-19T13:23:39.450" v="638"/>
          <ac:spMkLst>
            <pc:docMk/>
            <pc:sldMk cId="1985375090" sldId="312"/>
            <ac:spMk id="5" creationId="{35B67907-3F3E-4F95-A1C5-4873FCB00B11}"/>
          </ac:spMkLst>
        </pc:spChg>
        <pc:spChg chg="add del mod">
          <ac:chgData name="Trey Waagen" userId="d5b436ef-755d-4fba-ab02-0b537a78c2f2" providerId="ADAL" clId="{392CF3E2-A953-4221-B9ED-8FC893AEACE6}" dt="2019-09-19T13:30:24.362" v="710" actId="478"/>
          <ac:spMkLst>
            <pc:docMk/>
            <pc:sldMk cId="1985375090" sldId="312"/>
            <ac:spMk id="6" creationId="{50DF9098-DA0F-4032-8280-44AB96CAD565}"/>
          </ac:spMkLst>
        </pc:spChg>
        <pc:spChg chg="add del mod">
          <ac:chgData name="Trey Waagen" userId="d5b436ef-755d-4fba-ab02-0b537a78c2f2" providerId="ADAL" clId="{392CF3E2-A953-4221-B9ED-8FC893AEACE6}" dt="2019-09-19T13:46:07.193" v="748"/>
          <ac:spMkLst>
            <pc:docMk/>
            <pc:sldMk cId="1985375090" sldId="312"/>
            <ac:spMk id="17" creationId="{CBCF189C-AA05-458B-8D4C-FB78E8ECE6CE}"/>
          </ac:spMkLst>
        </pc:spChg>
        <pc:spChg chg="add del mod">
          <ac:chgData name="Trey Waagen" userId="d5b436ef-755d-4fba-ab02-0b537a78c2f2" providerId="ADAL" clId="{392CF3E2-A953-4221-B9ED-8FC893AEACE6}" dt="2019-09-19T13:46:07.193" v="748"/>
          <ac:spMkLst>
            <pc:docMk/>
            <pc:sldMk cId="1985375090" sldId="312"/>
            <ac:spMk id="18" creationId="{80E4D108-A3E4-4546-B7FA-D54D330BCEF1}"/>
          </ac:spMkLst>
        </pc:spChg>
        <pc:spChg chg="add del mod">
          <ac:chgData name="Trey Waagen" userId="d5b436ef-755d-4fba-ab02-0b537a78c2f2" providerId="ADAL" clId="{392CF3E2-A953-4221-B9ED-8FC893AEACE6}" dt="2019-09-19T13:46:07.193" v="748"/>
          <ac:spMkLst>
            <pc:docMk/>
            <pc:sldMk cId="1985375090" sldId="312"/>
            <ac:spMk id="19" creationId="{F7CEFB7B-9D69-4957-A407-CC02941FE5AE}"/>
          </ac:spMkLst>
        </pc:spChg>
        <pc:spChg chg="add del mod">
          <ac:chgData name="Trey Waagen" userId="d5b436ef-755d-4fba-ab02-0b537a78c2f2" providerId="ADAL" clId="{392CF3E2-A953-4221-B9ED-8FC893AEACE6}" dt="2019-09-19T13:46:07.193" v="748"/>
          <ac:spMkLst>
            <pc:docMk/>
            <pc:sldMk cId="1985375090" sldId="312"/>
            <ac:spMk id="20" creationId="{C341B0E8-057C-456D-B484-2EDD4660C211}"/>
          </ac:spMkLst>
        </pc:spChg>
        <pc:spChg chg="add del mod">
          <ac:chgData name="Trey Waagen" userId="d5b436ef-755d-4fba-ab02-0b537a78c2f2" providerId="ADAL" clId="{392CF3E2-A953-4221-B9ED-8FC893AEACE6}" dt="2019-09-19T13:46:07.193" v="748"/>
          <ac:spMkLst>
            <pc:docMk/>
            <pc:sldMk cId="1985375090" sldId="312"/>
            <ac:spMk id="21" creationId="{1BD4FFBA-D187-453A-B728-4C0961F39845}"/>
          </ac:spMkLst>
        </pc:spChg>
        <pc:spChg chg="add del mod">
          <ac:chgData name="Trey Waagen" userId="d5b436ef-755d-4fba-ab02-0b537a78c2f2" providerId="ADAL" clId="{392CF3E2-A953-4221-B9ED-8FC893AEACE6}" dt="2019-09-19T13:46:07.193" v="748"/>
          <ac:spMkLst>
            <pc:docMk/>
            <pc:sldMk cId="1985375090" sldId="312"/>
            <ac:spMk id="22" creationId="{47655595-77E3-44E2-93A3-26D7EA0E9E7C}"/>
          </ac:spMkLst>
        </pc:spChg>
        <pc:spChg chg="add del mod">
          <ac:chgData name="Trey Waagen" userId="d5b436ef-755d-4fba-ab02-0b537a78c2f2" providerId="ADAL" clId="{392CF3E2-A953-4221-B9ED-8FC893AEACE6}" dt="2019-09-19T13:46:07.193" v="748"/>
          <ac:spMkLst>
            <pc:docMk/>
            <pc:sldMk cId="1985375090" sldId="312"/>
            <ac:spMk id="23" creationId="{6D1D5191-DE47-43D7-850A-E08DBDCA7F7A}"/>
          </ac:spMkLst>
        </pc:spChg>
        <pc:spChg chg="add del mod">
          <ac:chgData name="Trey Waagen" userId="d5b436ef-755d-4fba-ab02-0b537a78c2f2" providerId="ADAL" clId="{392CF3E2-A953-4221-B9ED-8FC893AEACE6}" dt="2019-09-19T13:46:07.193" v="748"/>
          <ac:spMkLst>
            <pc:docMk/>
            <pc:sldMk cId="1985375090" sldId="312"/>
            <ac:spMk id="24" creationId="{338DD9AF-0C1E-4014-8967-49EBB8D6A7A6}"/>
          </ac:spMkLst>
        </pc:spChg>
        <pc:spChg chg="add del mod">
          <ac:chgData name="Trey Waagen" userId="d5b436ef-755d-4fba-ab02-0b537a78c2f2" providerId="ADAL" clId="{392CF3E2-A953-4221-B9ED-8FC893AEACE6}" dt="2019-09-19T13:46:07.193" v="748"/>
          <ac:spMkLst>
            <pc:docMk/>
            <pc:sldMk cId="1985375090" sldId="312"/>
            <ac:spMk id="25" creationId="{1B86CFEC-9031-4CA4-8035-6BD9026057C3}"/>
          </ac:spMkLst>
        </pc:spChg>
        <pc:spChg chg="add del mod">
          <ac:chgData name="Trey Waagen" userId="d5b436ef-755d-4fba-ab02-0b537a78c2f2" providerId="ADAL" clId="{392CF3E2-A953-4221-B9ED-8FC893AEACE6}" dt="2019-09-19T13:46:07.193" v="748"/>
          <ac:spMkLst>
            <pc:docMk/>
            <pc:sldMk cId="1985375090" sldId="312"/>
            <ac:spMk id="26" creationId="{37A30CCE-5DBF-4E05-99AF-FE89D7F792E8}"/>
          </ac:spMkLst>
        </pc:spChg>
        <pc:spChg chg="add mod">
          <ac:chgData name="Trey Waagen" userId="d5b436ef-755d-4fba-ab02-0b537a78c2f2" providerId="ADAL" clId="{392CF3E2-A953-4221-B9ED-8FC893AEACE6}" dt="2019-09-19T13:50:43.519" v="825" actId="20577"/>
          <ac:spMkLst>
            <pc:docMk/>
            <pc:sldMk cId="1985375090" sldId="312"/>
            <ac:spMk id="27" creationId="{26096290-2A77-4C9D-A00D-15BF184C1CBF}"/>
          </ac:spMkLst>
        </pc:spChg>
        <pc:spChg chg="add del mod">
          <ac:chgData name="Trey Waagen" userId="d5b436ef-755d-4fba-ab02-0b537a78c2f2" providerId="ADAL" clId="{392CF3E2-A953-4221-B9ED-8FC893AEACE6}" dt="2019-09-19T13:48:30.065" v="787" actId="478"/>
          <ac:spMkLst>
            <pc:docMk/>
            <pc:sldMk cId="1985375090" sldId="312"/>
            <ac:spMk id="28" creationId="{53BA0950-C011-44D1-9605-8561545FA106}"/>
          </ac:spMkLst>
        </pc:spChg>
        <pc:spChg chg="add mod">
          <ac:chgData name="Trey Waagen" userId="d5b436ef-755d-4fba-ab02-0b537a78c2f2" providerId="ADAL" clId="{392CF3E2-A953-4221-B9ED-8FC893AEACE6}" dt="2019-09-19T13:50:55.631" v="840" actId="20577"/>
          <ac:spMkLst>
            <pc:docMk/>
            <pc:sldMk cId="1985375090" sldId="312"/>
            <ac:spMk id="29" creationId="{4CF9A078-D1E5-4B98-8968-21D6C4DFE486}"/>
          </ac:spMkLst>
        </pc:spChg>
        <pc:spChg chg="add mod">
          <ac:chgData name="Trey Waagen" userId="d5b436ef-755d-4fba-ab02-0b537a78c2f2" providerId="ADAL" clId="{392CF3E2-A953-4221-B9ED-8FC893AEACE6}" dt="2019-09-19T13:48:25.342" v="785" actId="1076"/>
          <ac:spMkLst>
            <pc:docMk/>
            <pc:sldMk cId="1985375090" sldId="312"/>
            <ac:spMk id="30" creationId="{6932C173-C4ED-4172-AE83-45BF9A943CEA}"/>
          </ac:spMkLst>
        </pc:spChg>
        <pc:spChg chg="add mod">
          <ac:chgData name="Trey Waagen" userId="d5b436ef-755d-4fba-ab02-0b537a78c2f2" providerId="ADAL" clId="{392CF3E2-A953-4221-B9ED-8FC893AEACE6}" dt="2019-09-19T13:50:59.415" v="844" actId="20577"/>
          <ac:spMkLst>
            <pc:docMk/>
            <pc:sldMk cId="1985375090" sldId="312"/>
            <ac:spMk id="31" creationId="{1B0E76CE-C184-4BC5-8B17-00CE19232E3E}"/>
          </ac:spMkLst>
        </pc:spChg>
        <pc:spChg chg="add del mod">
          <ac:chgData name="Trey Waagen" userId="d5b436ef-755d-4fba-ab02-0b537a78c2f2" providerId="ADAL" clId="{392CF3E2-A953-4221-B9ED-8FC893AEACE6}" dt="2019-09-19T13:48:29.602" v="786" actId="478"/>
          <ac:spMkLst>
            <pc:docMk/>
            <pc:sldMk cId="1985375090" sldId="312"/>
            <ac:spMk id="32" creationId="{C6448E70-D439-4806-B9FC-EACEF60A7537}"/>
          </ac:spMkLst>
        </pc:spChg>
        <pc:spChg chg="add mod">
          <ac:chgData name="Trey Waagen" userId="d5b436ef-755d-4fba-ab02-0b537a78c2f2" providerId="ADAL" clId="{392CF3E2-A953-4221-B9ED-8FC893AEACE6}" dt="2019-09-19T13:51:46.439" v="924" actId="404"/>
          <ac:spMkLst>
            <pc:docMk/>
            <pc:sldMk cId="1985375090" sldId="312"/>
            <ac:spMk id="33" creationId="{AB217488-2629-4B55-B7EF-BFACB0B0387E}"/>
          </ac:spMkLst>
        </pc:spChg>
        <pc:spChg chg="add mod">
          <ac:chgData name="Trey Waagen" userId="d5b436ef-755d-4fba-ab02-0b537a78c2f2" providerId="ADAL" clId="{392CF3E2-A953-4221-B9ED-8FC893AEACE6}" dt="2019-09-19T13:52:57.474" v="954" actId="20577"/>
          <ac:spMkLst>
            <pc:docMk/>
            <pc:sldMk cId="1985375090" sldId="312"/>
            <ac:spMk id="34" creationId="{441BF29B-5369-4393-970D-86CDC6384BAD}"/>
          </ac:spMkLst>
        </pc:spChg>
        <pc:spChg chg="add mod">
          <ac:chgData name="Trey Waagen" userId="d5b436ef-755d-4fba-ab02-0b537a78c2f2" providerId="ADAL" clId="{392CF3E2-A953-4221-B9ED-8FC893AEACE6}" dt="2019-09-19T13:52:05.245" v="941"/>
          <ac:spMkLst>
            <pc:docMk/>
            <pc:sldMk cId="1985375090" sldId="312"/>
            <ac:spMk id="35" creationId="{27DB1BAC-9188-4BD8-9B5C-073299E367BF}"/>
          </ac:spMkLst>
        </pc:spChg>
        <pc:spChg chg="add mod">
          <ac:chgData name="Trey Waagen" userId="d5b436ef-755d-4fba-ab02-0b537a78c2f2" providerId="ADAL" clId="{392CF3E2-A953-4221-B9ED-8FC893AEACE6}" dt="2019-09-19T13:48:16.568" v="783" actId="1076"/>
          <ac:spMkLst>
            <pc:docMk/>
            <pc:sldMk cId="1985375090" sldId="312"/>
            <ac:spMk id="36" creationId="{026CEF50-D52B-4293-BEE9-597ABAE00E46}"/>
          </ac:spMkLst>
        </pc:spChg>
        <pc:spChg chg="add mod">
          <ac:chgData name="Trey Waagen" userId="d5b436ef-755d-4fba-ab02-0b537a78c2f2" providerId="ADAL" clId="{392CF3E2-A953-4221-B9ED-8FC893AEACE6}" dt="2019-09-19T13:48:50.531" v="791" actId="1076"/>
          <ac:spMkLst>
            <pc:docMk/>
            <pc:sldMk cId="1985375090" sldId="312"/>
            <ac:spMk id="37" creationId="{E96F37E7-89CC-41D7-ABE3-0657E0F25CF9}"/>
          </ac:spMkLst>
        </pc:spChg>
        <pc:spChg chg="add mod">
          <ac:chgData name="Trey Waagen" userId="d5b436ef-755d-4fba-ab02-0b537a78c2f2" providerId="ADAL" clId="{392CF3E2-A953-4221-B9ED-8FC893AEACE6}" dt="2019-09-19T13:48:45.038" v="790" actId="1076"/>
          <ac:spMkLst>
            <pc:docMk/>
            <pc:sldMk cId="1985375090" sldId="312"/>
            <ac:spMk id="38" creationId="{7C9E9E6C-CF1E-4003-BD7F-FC4A254F844B}"/>
          </ac:spMkLst>
        </pc:spChg>
        <pc:spChg chg="add mod">
          <ac:chgData name="Trey Waagen" userId="d5b436ef-755d-4fba-ab02-0b537a78c2f2" providerId="ADAL" clId="{392CF3E2-A953-4221-B9ED-8FC893AEACE6}" dt="2019-09-19T13:54:58.245" v="1046" actId="14100"/>
          <ac:spMkLst>
            <pc:docMk/>
            <pc:sldMk cId="1985375090" sldId="312"/>
            <ac:spMk id="39" creationId="{928CE92C-4041-452C-9646-D27786132731}"/>
          </ac:spMkLst>
        </pc:spChg>
        <pc:grpChg chg="mod">
          <ac:chgData name="Trey Waagen" userId="d5b436ef-755d-4fba-ab02-0b537a78c2f2" providerId="ADAL" clId="{392CF3E2-A953-4221-B9ED-8FC893AEACE6}" dt="2019-09-19T13:42:00.666" v="718" actId="18245"/>
          <ac:grpSpMkLst>
            <pc:docMk/>
            <pc:sldMk cId="1985375090" sldId="312"/>
            <ac:grpSpMk id="7" creationId="{884FC302-FD75-4584-8399-B18938F26E44}"/>
          </ac:grpSpMkLst>
        </pc:grpChg>
        <pc:graphicFrameChg chg="add del mod">
          <ac:chgData name="Trey Waagen" userId="d5b436ef-755d-4fba-ab02-0b537a78c2f2" providerId="ADAL" clId="{392CF3E2-A953-4221-B9ED-8FC893AEACE6}" dt="2019-09-19T13:45:36.463" v="745" actId="20577"/>
          <ac:graphicFrameMkLst>
            <pc:docMk/>
            <pc:sldMk cId="1985375090" sldId="312"/>
            <ac:graphicFrameMk id="4" creationId="{3604B222-4257-4269-8AA3-47EDDBCC4830}"/>
          </ac:graphicFrameMkLst>
        </pc:graphicFrameChg>
      </pc:sldChg>
    </pc:docChg>
  </pc:docChgLst>
  <pc:docChgLst>
    <pc:chgData name="Murray, David" userId="ed7ae952-0cad-471b-9ad7-e22344a1e311" providerId="ADAL" clId="{2CB5EC89-D7DE-4B7B-8539-E0F76A63AF44}"/>
    <pc:docChg chg="undo custSel addSld delSld modSld sldOrd">
      <pc:chgData name="Murray, David" userId="ed7ae952-0cad-471b-9ad7-e22344a1e311" providerId="ADAL" clId="{2CB5EC89-D7DE-4B7B-8539-E0F76A63AF44}" dt="2019-09-26T12:46:24.088" v="1605" actId="20577"/>
      <pc:docMkLst>
        <pc:docMk/>
      </pc:docMkLst>
      <pc:sldChg chg="del">
        <pc:chgData name="Murray, David" userId="ed7ae952-0cad-471b-9ad7-e22344a1e311" providerId="ADAL" clId="{2CB5EC89-D7DE-4B7B-8539-E0F76A63AF44}" dt="2019-09-18T15:16:30.652" v="654" actId="2696"/>
        <pc:sldMkLst>
          <pc:docMk/>
          <pc:sldMk cId="2251570042" sldId="261"/>
        </pc:sldMkLst>
      </pc:sldChg>
      <pc:sldChg chg="modSp">
        <pc:chgData name="Murray, David" userId="ed7ae952-0cad-471b-9ad7-e22344a1e311" providerId="ADAL" clId="{2CB5EC89-D7DE-4B7B-8539-E0F76A63AF44}" dt="2019-09-20T12:26:12.490" v="789" actId="20577"/>
        <pc:sldMkLst>
          <pc:docMk/>
          <pc:sldMk cId="163163847" sldId="273"/>
        </pc:sldMkLst>
        <pc:spChg chg="mod">
          <ac:chgData name="Murray, David" userId="ed7ae952-0cad-471b-9ad7-e22344a1e311" providerId="ADAL" clId="{2CB5EC89-D7DE-4B7B-8539-E0F76A63AF44}" dt="2019-09-20T12:26:12.490" v="789" actId="20577"/>
          <ac:spMkLst>
            <pc:docMk/>
            <pc:sldMk cId="163163847" sldId="273"/>
            <ac:spMk id="3" creationId="{760D71D9-672D-4C2E-A171-486745E320E1}"/>
          </ac:spMkLst>
        </pc:spChg>
      </pc:sldChg>
      <pc:sldChg chg="modSp ord">
        <pc:chgData name="Murray, David" userId="ed7ae952-0cad-471b-9ad7-e22344a1e311" providerId="ADAL" clId="{2CB5EC89-D7DE-4B7B-8539-E0F76A63AF44}" dt="2019-09-20T13:05:32.450" v="1472" actId="20577"/>
        <pc:sldMkLst>
          <pc:docMk/>
          <pc:sldMk cId="3537729726" sldId="274"/>
        </pc:sldMkLst>
        <pc:spChg chg="mod">
          <ac:chgData name="Murray, David" userId="ed7ae952-0cad-471b-9ad7-e22344a1e311" providerId="ADAL" clId="{2CB5EC89-D7DE-4B7B-8539-E0F76A63AF44}" dt="2019-09-20T13:05:32.450" v="1472" actId="20577"/>
          <ac:spMkLst>
            <pc:docMk/>
            <pc:sldMk cId="3537729726" sldId="274"/>
            <ac:spMk id="2" creationId="{CA3DF855-6B5C-456D-A21C-0756194405AD}"/>
          </ac:spMkLst>
        </pc:spChg>
        <pc:spChg chg="mod">
          <ac:chgData name="Murray, David" userId="ed7ae952-0cad-471b-9ad7-e22344a1e311" providerId="ADAL" clId="{2CB5EC89-D7DE-4B7B-8539-E0F76A63AF44}" dt="2019-09-20T13:03:36.736" v="1392" actId="20577"/>
          <ac:spMkLst>
            <pc:docMk/>
            <pc:sldMk cId="3537729726" sldId="274"/>
            <ac:spMk id="3" creationId="{328464FF-7651-4F68-9224-76E7172C56BA}"/>
          </ac:spMkLst>
        </pc:spChg>
      </pc:sldChg>
      <pc:sldChg chg="modSp">
        <pc:chgData name="Murray, David" userId="ed7ae952-0cad-471b-9ad7-e22344a1e311" providerId="ADAL" clId="{2CB5EC89-D7DE-4B7B-8539-E0F76A63AF44}" dt="2019-09-20T12:30:31.545" v="919" actId="20577"/>
        <pc:sldMkLst>
          <pc:docMk/>
          <pc:sldMk cId="2589971800" sldId="275"/>
        </pc:sldMkLst>
        <pc:spChg chg="mod">
          <ac:chgData name="Murray, David" userId="ed7ae952-0cad-471b-9ad7-e22344a1e311" providerId="ADAL" clId="{2CB5EC89-D7DE-4B7B-8539-E0F76A63AF44}" dt="2019-09-20T12:30:31.545" v="919" actId="20577"/>
          <ac:spMkLst>
            <pc:docMk/>
            <pc:sldMk cId="2589971800" sldId="275"/>
            <ac:spMk id="2" creationId="{C85AC073-A87C-4A82-8570-AF190CD69F70}"/>
          </ac:spMkLst>
        </pc:spChg>
      </pc:sldChg>
      <pc:sldChg chg="del">
        <pc:chgData name="Murray, David" userId="ed7ae952-0cad-471b-9ad7-e22344a1e311" providerId="ADAL" clId="{2CB5EC89-D7DE-4B7B-8539-E0F76A63AF44}" dt="2019-09-20T12:32:12.917" v="922" actId="2696"/>
        <pc:sldMkLst>
          <pc:docMk/>
          <pc:sldMk cId="1136490752" sldId="276"/>
        </pc:sldMkLst>
      </pc:sldChg>
      <pc:sldChg chg="modSp">
        <pc:chgData name="Murray, David" userId="ed7ae952-0cad-471b-9ad7-e22344a1e311" providerId="ADAL" clId="{2CB5EC89-D7DE-4B7B-8539-E0F76A63AF44}" dt="2019-09-20T12:36:00.754" v="998"/>
        <pc:sldMkLst>
          <pc:docMk/>
          <pc:sldMk cId="985545877" sldId="280"/>
        </pc:sldMkLst>
        <pc:spChg chg="mod">
          <ac:chgData name="Murray, David" userId="ed7ae952-0cad-471b-9ad7-e22344a1e311" providerId="ADAL" clId="{2CB5EC89-D7DE-4B7B-8539-E0F76A63AF44}" dt="2019-09-20T12:36:00.754" v="998"/>
          <ac:spMkLst>
            <pc:docMk/>
            <pc:sldMk cId="985545877" sldId="280"/>
            <ac:spMk id="2" creationId="{8A6D3C1F-3C2E-43C6-B514-15615E49351B}"/>
          </ac:spMkLst>
        </pc:spChg>
      </pc:sldChg>
      <pc:sldChg chg="modSp">
        <pc:chgData name="Murray, David" userId="ed7ae952-0cad-471b-9ad7-e22344a1e311" providerId="ADAL" clId="{2CB5EC89-D7DE-4B7B-8539-E0F76A63AF44}" dt="2019-09-18T14:37:43.077" v="24" actId="20577"/>
        <pc:sldMkLst>
          <pc:docMk/>
          <pc:sldMk cId="1657504493" sldId="285"/>
        </pc:sldMkLst>
        <pc:spChg chg="mod">
          <ac:chgData name="Murray, David" userId="ed7ae952-0cad-471b-9ad7-e22344a1e311" providerId="ADAL" clId="{2CB5EC89-D7DE-4B7B-8539-E0F76A63AF44}" dt="2019-09-18T14:37:43.077" v="24" actId="20577"/>
          <ac:spMkLst>
            <pc:docMk/>
            <pc:sldMk cId="1657504493" sldId="285"/>
            <ac:spMk id="2" creationId="{BE67EA6F-57DC-434A-AC5A-CFA1EF4E8E74}"/>
          </ac:spMkLst>
        </pc:spChg>
      </pc:sldChg>
      <pc:sldChg chg="modSp del">
        <pc:chgData name="Murray, David" userId="ed7ae952-0cad-471b-9ad7-e22344a1e311" providerId="ADAL" clId="{2CB5EC89-D7DE-4B7B-8539-E0F76A63AF44}" dt="2019-09-26T12:40:14.984" v="1509" actId="2696"/>
        <pc:sldMkLst>
          <pc:docMk/>
          <pc:sldMk cId="3461388073" sldId="286"/>
        </pc:sldMkLst>
        <pc:spChg chg="mod">
          <ac:chgData name="Murray, David" userId="ed7ae952-0cad-471b-9ad7-e22344a1e311" providerId="ADAL" clId="{2CB5EC89-D7DE-4B7B-8539-E0F76A63AF44}" dt="2019-09-18T14:40:32.372" v="59" actId="13926"/>
          <ac:spMkLst>
            <pc:docMk/>
            <pc:sldMk cId="3461388073" sldId="286"/>
            <ac:spMk id="8" creationId="{7829D29E-7C4F-424C-A027-95286B341B7B}"/>
          </ac:spMkLst>
        </pc:spChg>
      </pc:sldChg>
      <pc:sldChg chg="addSp delSp modSp">
        <pc:chgData name="Murray, David" userId="ed7ae952-0cad-471b-9ad7-e22344a1e311" providerId="ADAL" clId="{2CB5EC89-D7DE-4B7B-8539-E0F76A63AF44}" dt="2019-09-26T12:39:52.446" v="1508"/>
        <pc:sldMkLst>
          <pc:docMk/>
          <pc:sldMk cId="3936461602" sldId="287"/>
        </pc:sldMkLst>
        <pc:spChg chg="mod">
          <ac:chgData name="Murray, David" userId="ed7ae952-0cad-471b-9ad7-e22344a1e311" providerId="ADAL" clId="{2CB5EC89-D7DE-4B7B-8539-E0F76A63AF44}" dt="2019-09-26T12:38:12.494" v="1495" actId="1076"/>
          <ac:spMkLst>
            <pc:docMk/>
            <pc:sldMk cId="3936461602" sldId="287"/>
            <ac:spMk id="6" creationId="{6362B86D-B566-4BA1-9941-6C1DF7719029}"/>
          </ac:spMkLst>
        </pc:spChg>
        <pc:spChg chg="mod">
          <ac:chgData name="Murray, David" userId="ed7ae952-0cad-471b-9ad7-e22344a1e311" providerId="ADAL" clId="{2CB5EC89-D7DE-4B7B-8539-E0F76A63AF44}" dt="2019-09-26T12:39:09.872" v="1504" actId="1076"/>
          <ac:spMkLst>
            <pc:docMk/>
            <pc:sldMk cId="3936461602" sldId="287"/>
            <ac:spMk id="7" creationId="{5D27728B-6610-446C-B76F-13E76AB2E113}"/>
          </ac:spMkLst>
        </pc:spChg>
        <pc:spChg chg="add mod">
          <ac:chgData name="Murray, David" userId="ed7ae952-0cad-471b-9ad7-e22344a1e311" providerId="ADAL" clId="{2CB5EC89-D7DE-4B7B-8539-E0F76A63AF44}" dt="2019-09-26T12:39:38.081" v="1507" actId="1076"/>
          <ac:spMkLst>
            <pc:docMk/>
            <pc:sldMk cId="3936461602" sldId="287"/>
            <ac:spMk id="8" creationId="{D6AFFBE0-9B4B-4780-BA07-189D93D41A09}"/>
          </ac:spMkLst>
        </pc:spChg>
        <pc:spChg chg="add">
          <ac:chgData name="Murray, David" userId="ed7ae952-0cad-471b-9ad7-e22344a1e311" providerId="ADAL" clId="{2CB5EC89-D7DE-4B7B-8539-E0F76A63AF44}" dt="2019-09-26T12:39:52.446" v="1508"/>
          <ac:spMkLst>
            <pc:docMk/>
            <pc:sldMk cId="3936461602" sldId="287"/>
            <ac:spMk id="9" creationId="{89FBB870-2822-47A2-893A-FB1FD7400CA0}"/>
          </ac:spMkLst>
        </pc:spChg>
        <pc:picChg chg="add mod">
          <ac:chgData name="Murray, David" userId="ed7ae952-0cad-471b-9ad7-e22344a1e311" providerId="ADAL" clId="{2CB5EC89-D7DE-4B7B-8539-E0F76A63AF44}" dt="2019-09-26T12:38:09.140" v="1494" actId="1076"/>
          <ac:picMkLst>
            <pc:docMk/>
            <pc:sldMk cId="3936461602" sldId="287"/>
            <ac:picMk id="2" creationId="{DC70BF38-F77F-4A57-9AEA-4B544FA8F9CD}"/>
          </ac:picMkLst>
        </pc:picChg>
        <pc:picChg chg="add mod">
          <ac:chgData name="Murray, David" userId="ed7ae952-0cad-471b-9ad7-e22344a1e311" providerId="ADAL" clId="{2CB5EC89-D7DE-4B7B-8539-E0F76A63AF44}" dt="2019-09-26T12:39:00.659" v="1500" actId="1076"/>
          <ac:picMkLst>
            <pc:docMk/>
            <pc:sldMk cId="3936461602" sldId="287"/>
            <ac:picMk id="3" creationId="{34D63771-3C34-489D-AD48-34ED8C0ACF59}"/>
          </ac:picMkLst>
        </pc:picChg>
        <pc:picChg chg="del">
          <ac:chgData name="Murray, David" userId="ed7ae952-0cad-471b-9ad7-e22344a1e311" providerId="ADAL" clId="{2CB5EC89-D7DE-4B7B-8539-E0F76A63AF44}" dt="2019-09-26T12:37:57.879" v="1491" actId="478"/>
          <ac:picMkLst>
            <pc:docMk/>
            <pc:sldMk cId="3936461602" sldId="287"/>
            <ac:picMk id="4" creationId="{E190239C-8101-4D18-A62D-C3942BED5C86}"/>
          </ac:picMkLst>
        </pc:picChg>
        <pc:picChg chg="del">
          <ac:chgData name="Murray, David" userId="ed7ae952-0cad-471b-9ad7-e22344a1e311" providerId="ADAL" clId="{2CB5EC89-D7DE-4B7B-8539-E0F76A63AF44}" dt="2019-09-26T12:39:11.886" v="1505" actId="478"/>
          <ac:picMkLst>
            <pc:docMk/>
            <pc:sldMk cId="3936461602" sldId="287"/>
            <ac:picMk id="5" creationId="{C3B6258D-8584-4404-9656-A13E2A12FA44}"/>
          </ac:picMkLst>
        </pc:picChg>
      </pc:sldChg>
      <pc:sldChg chg="modSp">
        <pc:chgData name="Murray, David" userId="ed7ae952-0cad-471b-9ad7-e22344a1e311" providerId="ADAL" clId="{2CB5EC89-D7DE-4B7B-8539-E0F76A63AF44}" dt="2019-09-26T12:41:03.286" v="1555" actId="20577"/>
        <pc:sldMkLst>
          <pc:docMk/>
          <pc:sldMk cId="2851867114" sldId="288"/>
        </pc:sldMkLst>
        <pc:spChg chg="mod">
          <ac:chgData name="Murray, David" userId="ed7ae952-0cad-471b-9ad7-e22344a1e311" providerId="ADAL" clId="{2CB5EC89-D7DE-4B7B-8539-E0F76A63AF44}" dt="2019-09-26T12:41:03.286" v="1555" actId="20577"/>
          <ac:spMkLst>
            <pc:docMk/>
            <pc:sldMk cId="2851867114" sldId="288"/>
            <ac:spMk id="2" creationId="{F6ED3681-F566-483B-BF3B-AE5BCBC71D56}"/>
          </ac:spMkLst>
        </pc:spChg>
      </pc:sldChg>
      <pc:sldChg chg="modSp">
        <pc:chgData name="Murray, David" userId="ed7ae952-0cad-471b-9ad7-e22344a1e311" providerId="ADAL" clId="{2CB5EC89-D7DE-4B7B-8539-E0F76A63AF44}" dt="2019-09-18T14:47:09.512" v="74" actId="20577"/>
        <pc:sldMkLst>
          <pc:docMk/>
          <pc:sldMk cId="133667005" sldId="289"/>
        </pc:sldMkLst>
        <pc:spChg chg="mod">
          <ac:chgData name="Murray, David" userId="ed7ae952-0cad-471b-9ad7-e22344a1e311" providerId="ADAL" clId="{2CB5EC89-D7DE-4B7B-8539-E0F76A63AF44}" dt="2019-09-18T14:47:09.512" v="74" actId="20577"/>
          <ac:spMkLst>
            <pc:docMk/>
            <pc:sldMk cId="133667005" sldId="289"/>
            <ac:spMk id="2" creationId="{AB66142B-B129-4599-8C52-27703EC89CC9}"/>
          </ac:spMkLst>
        </pc:spChg>
      </pc:sldChg>
      <pc:sldChg chg="modSp">
        <pc:chgData name="Murray, David" userId="ed7ae952-0cad-471b-9ad7-e22344a1e311" providerId="ADAL" clId="{2CB5EC89-D7DE-4B7B-8539-E0F76A63AF44}" dt="2019-09-20T12:59:48.684" v="1297" actId="20577"/>
        <pc:sldMkLst>
          <pc:docMk/>
          <pc:sldMk cId="3754532931" sldId="292"/>
        </pc:sldMkLst>
        <pc:spChg chg="mod">
          <ac:chgData name="Murray, David" userId="ed7ae952-0cad-471b-9ad7-e22344a1e311" providerId="ADAL" clId="{2CB5EC89-D7DE-4B7B-8539-E0F76A63AF44}" dt="2019-09-20T12:59:48.684" v="1297" actId="20577"/>
          <ac:spMkLst>
            <pc:docMk/>
            <pc:sldMk cId="3754532931" sldId="292"/>
            <ac:spMk id="2" creationId="{B38FE4D7-2B18-4083-A118-E349C3FE655F}"/>
          </ac:spMkLst>
        </pc:spChg>
        <pc:spChg chg="mod">
          <ac:chgData name="Murray, David" userId="ed7ae952-0cad-471b-9ad7-e22344a1e311" providerId="ADAL" clId="{2CB5EC89-D7DE-4B7B-8539-E0F76A63AF44}" dt="2019-09-20T12:59:35.036" v="1260" actId="20577"/>
          <ac:spMkLst>
            <pc:docMk/>
            <pc:sldMk cId="3754532931" sldId="292"/>
            <ac:spMk id="3" creationId="{3A70305C-F90A-4982-9613-62FB5FE5BA33}"/>
          </ac:spMkLst>
        </pc:spChg>
      </pc:sldChg>
      <pc:sldChg chg="ord">
        <pc:chgData name="Murray, David" userId="ed7ae952-0cad-471b-9ad7-e22344a1e311" providerId="ADAL" clId="{2CB5EC89-D7DE-4B7B-8539-E0F76A63AF44}" dt="2019-09-20T12:56:38.185" v="1244"/>
        <pc:sldMkLst>
          <pc:docMk/>
          <pc:sldMk cId="3563641589" sldId="293"/>
        </pc:sldMkLst>
      </pc:sldChg>
      <pc:sldChg chg="ord">
        <pc:chgData name="Murray, David" userId="ed7ae952-0cad-471b-9ad7-e22344a1e311" providerId="ADAL" clId="{2CB5EC89-D7DE-4B7B-8539-E0F76A63AF44}" dt="2019-09-20T12:31:51.189" v="921"/>
        <pc:sldMkLst>
          <pc:docMk/>
          <pc:sldMk cId="1428238379" sldId="296"/>
        </pc:sldMkLst>
      </pc:sldChg>
      <pc:sldChg chg="modSp ord">
        <pc:chgData name="Murray, David" userId="ed7ae952-0cad-471b-9ad7-e22344a1e311" providerId="ADAL" clId="{2CB5EC89-D7DE-4B7B-8539-E0F76A63AF44}" dt="2019-09-26T12:42:57.311" v="1570" actId="20577"/>
        <pc:sldMkLst>
          <pc:docMk/>
          <pc:sldMk cId="3094905421" sldId="297"/>
        </pc:sldMkLst>
        <pc:spChg chg="mod">
          <ac:chgData name="Murray, David" userId="ed7ae952-0cad-471b-9ad7-e22344a1e311" providerId="ADAL" clId="{2CB5EC89-D7DE-4B7B-8539-E0F76A63AF44}" dt="2019-09-26T12:42:57.311" v="1570" actId="20577"/>
          <ac:spMkLst>
            <pc:docMk/>
            <pc:sldMk cId="3094905421" sldId="297"/>
            <ac:spMk id="2" creationId="{2BDCE435-3B47-45A5-B99E-3B18773B21B9}"/>
          </ac:spMkLst>
        </pc:spChg>
      </pc:sldChg>
      <pc:sldChg chg="ord">
        <pc:chgData name="Murray, David" userId="ed7ae952-0cad-471b-9ad7-e22344a1e311" providerId="ADAL" clId="{2CB5EC89-D7DE-4B7B-8539-E0F76A63AF44}" dt="2019-09-20T12:49:13.043" v="1169"/>
        <pc:sldMkLst>
          <pc:docMk/>
          <pc:sldMk cId="1974977059" sldId="298"/>
        </pc:sldMkLst>
      </pc:sldChg>
      <pc:sldChg chg="ord">
        <pc:chgData name="Murray, David" userId="ed7ae952-0cad-471b-9ad7-e22344a1e311" providerId="ADAL" clId="{2CB5EC89-D7DE-4B7B-8539-E0F76A63AF44}" dt="2019-09-20T12:49:13.043" v="1169"/>
        <pc:sldMkLst>
          <pc:docMk/>
          <pc:sldMk cId="1552535678" sldId="299"/>
        </pc:sldMkLst>
      </pc:sldChg>
      <pc:sldChg chg="ord">
        <pc:chgData name="Murray, David" userId="ed7ae952-0cad-471b-9ad7-e22344a1e311" providerId="ADAL" clId="{2CB5EC89-D7DE-4B7B-8539-E0F76A63AF44}" dt="2019-09-20T12:49:13.043" v="1169"/>
        <pc:sldMkLst>
          <pc:docMk/>
          <pc:sldMk cId="2964713584" sldId="300"/>
        </pc:sldMkLst>
      </pc:sldChg>
      <pc:sldChg chg="add del">
        <pc:chgData name="Murray, David" userId="ed7ae952-0cad-471b-9ad7-e22344a1e311" providerId="ADAL" clId="{2CB5EC89-D7DE-4B7B-8539-E0F76A63AF44}" dt="2019-09-20T12:56:39.577" v="1245"/>
        <pc:sldMkLst>
          <pc:docMk/>
          <pc:sldMk cId="611988069" sldId="301"/>
        </pc:sldMkLst>
      </pc:sldChg>
      <pc:sldChg chg="add del ord">
        <pc:chgData name="Murray, David" userId="ed7ae952-0cad-471b-9ad7-e22344a1e311" providerId="ADAL" clId="{2CB5EC89-D7DE-4B7B-8539-E0F76A63AF44}" dt="2019-09-20T12:56:44.939" v="1246" actId="2696"/>
        <pc:sldMkLst>
          <pc:docMk/>
          <pc:sldMk cId="4017991617" sldId="301"/>
        </pc:sldMkLst>
      </pc:sldChg>
      <pc:sldChg chg="add del">
        <pc:chgData name="Murray, David" userId="ed7ae952-0cad-471b-9ad7-e22344a1e311" providerId="ADAL" clId="{2CB5EC89-D7DE-4B7B-8539-E0F76A63AF44}" dt="2019-09-20T12:56:39.577" v="1245"/>
        <pc:sldMkLst>
          <pc:docMk/>
          <pc:sldMk cId="640261206" sldId="302"/>
        </pc:sldMkLst>
      </pc:sldChg>
      <pc:sldChg chg="add del ord">
        <pc:chgData name="Murray, David" userId="ed7ae952-0cad-471b-9ad7-e22344a1e311" providerId="ADAL" clId="{2CB5EC89-D7DE-4B7B-8539-E0F76A63AF44}" dt="2019-09-20T12:56:44.939" v="1247" actId="2696"/>
        <pc:sldMkLst>
          <pc:docMk/>
          <pc:sldMk cId="1871620515" sldId="302"/>
        </pc:sldMkLst>
      </pc:sldChg>
      <pc:sldChg chg="ord">
        <pc:chgData name="Murray, David" userId="ed7ae952-0cad-471b-9ad7-e22344a1e311" providerId="ADAL" clId="{2CB5EC89-D7DE-4B7B-8539-E0F76A63AF44}" dt="2019-09-20T12:49:13.043" v="1169"/>
        <pc:sldMkLst>
          <pc:docMk/>
          <pc:sldMk cId="2393933293" sldId="303"/>
        </pc:sldMkLst>
      </pc:sldChg>
      <pc:sldChg chg="ord">
        <pc:chgData name="Murray, David" userId="ed7ae952-0cad-471b-9ad7-e22344a1e311" providerId="ADAL" clId="{2CB5EC89-D7DE-4B7B-8539-E0F76A63AF44}" dt="2019-09-20T12:49:13.043" v="1169"/>
        <pc:sldMkLst>
          <pc:docMk/>
          <pc:sldMk cId="533076324" sldId="304"/>
        </pc:sldMkLst>
      </pc:sldChg>
      <pc:sldChg chg="modSp">
        <pc:chgData name="Murray, David" userId="ed7ae952-0cad-471b-9ad7-e22344a1e311" providerId="ADAL" clId="{2CB5EC89-D7DE-4B7B-8539-E0F76A63AF44}" dt="2019-09-20T12:26:35.141" v="806" actId="20577"/>
        <pc:sldMkLst>
          <pc:docMk/>
          <pc:sldMk cId="1175850839" sldId="305"/>
        </pc:sldMkLst>
        <pc:spChg chg="mod">
          <ac:chgData name="Murray, David" userId="ed7ae952-0cad-471b-9ad7-e22344a1e311" providerId="ADAL" clId="{2CB5EC89-D7DE-4B7B-8539-E0F76A63AF44}" dt="2019-09-20T12:26:35.141" v="806" actId="20577"/>
          <ac:spMkLst>
            <pc:docMk/>
            <pc:sldMk cId="1175850839" sldId="305"/>
            <ac:spMk id="2" creationId="{00000000-0000-0000-0000-000000000000}"/>
          </ac:spMkLst>
        </pc:spChg>
      </pc:sldChg>
      <pc:sldChg chg="modSp ord">
        <pc:chgData name="Murray, David" userId="ed7ae952-0cad-471b-9ad7-e22344a1e311" providerId="ADAL" clId="{2CB5EC89-D7DE-4B7B-8539-E0F76A63AF44}" dt="2019-09-20T13:00:15.321" v="1298"/>
        <pc:sldMkLst>
          <pc:docMk/>
          <pc:sldMk cId="545503861" sldId="306"/>
        </pc:sldMkLst>
        <pc:spChg chg="mod">
          <ac:chgData name="Murray, David" userId="ed7ae952-0cad-471b-9ad7-e22344a1e311" providerId="ADAL" clId="{2CB5EC89-D7DE-4B7B-8539-E0F76A63AF44}" dt="2019-09-18T15:05:37.346" v="348" actId="20577"/>
          <ac:spMkLst>
            <pc:docMk/>
            <pc:sldMk cId="545503861" sldId="306"/>
            <ac:spMk id="2" creationId="{5FDA2E54-B6F7-4EEB-A846-EAE145A25F7E}"/>
          </ac:spMkLst>
        </pc:spChg>
      </pc:sldChg>
      <pc:sldChg chg="modSp ord">
        <pc:chgData name="Murray, David" userId="ed7ae952-0cad-471b-9ad7-e22344a1e311" providerId="ADAL" clId="{2CB5EC89-D7DE-4B7B-8539-E0F76A63AF44}" dt="2019-09-20T13:00:23.601" v="1299"/>
        <pc:sldMkLst>
          <pc:docMk/>
          <pc:sldMk cId="1418438626" sldId="307"/>
        </pc:sldMkLst>
        <pc:spChg chg="mod">
          <ac:chgData name="Murray, David" userId="ed7ae952-0cad-471b-9ad7-e22344a1e311" providerId="ADAL" clId="{2CB5EC89-D7DE-4B7B-8539-E0F76A63AF44}" dt="2019-09-18T15:18:53.148" v="762" actId="20577"/>
          <ac:spMkLst>
            <pc:docMk/>
            <pc:sldMk cId="1418438626" sldId="307"/>
            <ac:spMk id="2" creationId="{5FDA2E54-B6F7-4EEB-A846-EAE145A25F7E}"/>
          </ac:spMkLst>
        </pc:spChg>
      </pc:sldChg>
      <pc:sldChg chg="modSp add">
        <pc:chgData name="Murray, David" userId="ed7ae952-0cad-471b-9ad7-e22344a1e311" providerId="ADAL" clId="{2CB5EC89-D7DE-4B7B-8539-E0F76A63AF44}" dt="2019-09-20T12:51:40.672" v="1239" actId="20577"/>
        <pc:sldMkLst>
          <pc:docMk/>
          <pc:sldMk cId="2867279898" sldId="308"/>
        </pc:sldMkLst>
        <pc:spChg chg="mod">
          <ac:chgData name="Murray, David" userId="ed7ae952-0cad-471b-9ad7-e22344a1e311" providerId="ADAL" clId="{2CB5EC89-D7DE-4B7B-8539-E0F76A63AF44}" dt="2019-09-20T12:51:40.672" v="1239" actId="20577"/>
          <ac:spMkLst>
            <pc:docMk/>
            <pc:sldMk cId="2867279898" sldId="308"/>
            <ac:spMk id="2" creationId="{8D9D7607-91F5-46E8-910C-EE9B824232C2}"/>
          </ac:spMkLst>
        </pc:spChg>
        <pc:spChg chg="mod">
          <ac:chgData name="Murray, David" userId="ed7ae952-0cad-471b-9ad7-e22344a1e311" providerId="ADAL" clId="{2CB5EC89-D7DE-4B7B-8539-E0F76A63AF44}" dt="2019-09-20T12:50:02.938" v="1181" actId="20577"/>
          <ac:spMkLst>
            <pc:docMk/>
            <pc:sldMk cId="2867279898" sldId="308"/>
            <ac:spMk id="3" creationId="{89FDE96B-8542-4A25-A73B-561560474EB9}"/>
          </ac:spMkLst>
        </pc:spChg>
      </pc:sldChg>
      <pc:sldChg chg="ord">
        <pc:chgData name="Murray, David" userId="ed7ae952-0cad-471b-9ad7-e22344a1e311" providerId="ADAL" clId="{2CB5EC89-D7DE-4B7B-8539-E0F76A63AF44}" dt="2019-09-20T12:37:55.651" v="999"/>
        <pc:sldMkLst>
          <pc:docMk/>
          <pc:sldMk cId="1726960910" sldId="309"/>
        </pc:sldMkLst>
      </pc:sldChg>
      <pc:sldChg chg="ord">
        <pc:chgData name="Murray, David" userId="ed7ae952-0cad-471b-9ad7-e22344a1e311" providerId="ADAL" clId="{2CB5EC89-D7DE-4B7B-8539-E0F76A63AF44}" dt="2019-09-20T12:37:59.594" v="1000"/>
        <pc:sldMkLst>
          <pc:docMk/>
          <pc:sldMk cId="3560202569" sldId="310"/>
        </pc:sldMkLst>
      </pc:sldChg>
      <pc:sldChg chg="ord">
        <pc:chgData name="Murray, David" userId="ed7ae952-0cad-471b-9ad7-e22344a1e311" providerId="ADAL" clId="{2CB5EC89-D7DE-4B7B-8539-E0F76A63AF44}" dt="2019-09-20T12:38:09.195" v="1001"/>
        <pc:sldMkLst>
          <pc:docMk/>
          <pc:sldMk cId="887862326" sldId="311"/>
        </pc:sldMkLst>
      </pc:sldChg>
      <pc:sldChg chg="addSp delSp modSp">
        <pc:chgData name="Murray, David" userId="ed7ae952-0cad-471b-9ad7-e22344a1e311" providerId="ADAL" clId="{2CB5EC89-D7DE-4B7B-8539-E0F76A63AF44}" dt="2019-09-20T12:48:28.035" v="1168" actId="14100"/>
        <pc:sldMkLst>
          <pc:docMk/>
          <pc:sldMk cId="1985375090" sldId="312"/>
        </pc:sldMkLst>
        <pc:spChg chg="add mod">
          <ac:chgData name="Murray, David" userId="ed7ae952-0cad-471b-9ad7-e22344a1e311" providerId="ADAL" clId="{2CB5EC89-D7DE-4B7B-8539-E0F76A63AF44}" dt="2019-09-20T12:47:55.280" v="1140" actId="1076"/>
          <ac:spMkLst>
            <pc:docMk/>
            <pc:sldMk cId="1985375090" sldId="312"/>
            <ac:spMk id="15" creationId="{8A04C23B-3686-4D37-8D3C-127A3C440A08}"/>
          </ac:spMkLst>
        </pc:spChg>
        <pc:spChg chg="add del">
          <ac:chgData name="Murray, David" userId="ed7ae952-0cad-471b-9ad7-e22344a1e311" providerId="ADAL" clId="{2CB5EC89-D7DE-4B7B-8539-E0F76A63AF44}" dt="2019-09-20T12:47:59.731" v="1142" actId="478"/>
          <ac:spMkLst>
            <pc:docMk/>
            <pc:sldMk cId="1985375090" sldId="312"/>
            <ac:spMk id="16" creationId="{E4FE0117-8C5B-46E1-9E9E-3C31B1601456}"/>
          </ac:spMkLst>
        </pc:spChg>
        <pc:spChg chg="add mod">
          <ac:chgData name="Murray, David" userId="ed7ae952-0cad-471b-9ad7-e22344a1e311" providerId="ADAL" clId="{2CB5EC89-D7DE-4B7B-8539-E0F76A63AF44}" dt="2019-09-20T12:48:28.035" v="1168" actId="14100"/>
          <ac:spMkLst>
            <pc:docMk/>
            <pc:sldMk cId="1985375090" sldId="312"/>
            <ac:spMk id="17" creationId="{A50B25CA-C204-4F84-9958-31F3E2D0891C}"/>
          </ac:spMkLst>
        </pc:spChg>
        <pc:spChg chg="mod">
          <ac:chgData name="Murray, David" userId="ed7ae952-0cad-471b-9ad7-e22344a1e311" providerId="ADAL" clId="{2CB5EC89-D7DE-4B7B-8539-E0F76A63AF44}" dt="2019-09-20T12:46:51.978" v="1129" actId="1076"/>
          <ac:spMkLst>
            <pc:docMk/>
            <pc:sldMk cId="1985375090" sldId="312"/>
            <ac:spMk id="27" creationId="{26096290-2A77-4C9D-A00D-15BF184C1CBF}"/>
          </ac:spMkLst>
        </pc:spChg>
        <pc:spChg chg="mod">
          <ac:chgData name="Murray, David" userId="ed7ae952-0cad-471b-9ad7-e22344a1e311" providerId="ADAL" clId="{2CB5EC89-D7DE-4B7B-8539-E0F76A63AF44}" dt="2019-09-20T12:47:02.599" v="1131" actId="1076"/>
          <ac:spMkLst>
            <pc:docMk/>
            <pc:sldMk cId="1985375090" sldId="312"/>
            <ac:spMk id="29" creationId="{4CF9A078-D1E5-4B98-8968-21D6C4DFE486}"/>
          </ac:spMkLst>
        </pc:spChg>
        <pc:spChg chg="mod">
          <ac:chgData name="Murray, David" userId="ed7ae952-0cad-471b-9ad7-e22344a1e311" providerId="ADAL" clId="{2CB5EC89-D7DE-4B7B-8539-E0F76A63AF44}" dt="2019-09-20T12:47:26.575" v="1134" actId="1076"/>
          <ac:spMkLst>
            <pc:docMk/>
            <pc:sldMk cId="1985375090" sldId="312"/>
            <ac:spMk id="30" creationId="{6932C173-C4ED-4172-AE83-45BF9A943CEA}"/>
          </ac:spMkLst>
        </pc:spChg>
        <pc:spChg chg="mod">
          <ac:chgData name="Murray, David" userId="ed7ae952-0cad-471b-9ad7-e22344a1e311" providerId="ADAL" clId="{2CB5EC89-D7DE-4B7B-8539-E0F76A63AF44}" dt="2019-09-20T12:47:14.036" v="1133" actId="1076"/>
          <ac:spMkLst>
            <pc:docMk/>
            <pc:sldMk cId="1985375090" sldId="312"/>
            <ac:spMk id="31" creationId="{1B0E76CE-C184-4BC5-8B17-00CE19232E3E}"/>
          </ac:spMkLst>
        </pc:spChg>
        <pc:spChg chg="mod">
          <ac:chgData name="Murray, David" userId="ed7ae952-0cad-471b-9ad7-e22344a1e311" providerId="ADAL" clId="{2CB5EC89-D7DE-4B7B-8539-E0F76A63AF44}" dt="2019-09-20T12:47:31.663" v="1135" actId="1076"/>
          <ac:spMkLst>
            <pc:docMk/>
            <pc:sldMk cId="1985375090" sldId="312"/>
            <ac:spMk id="33" creationId="{AB217488-2629-4B55-B7EF-BFACB0B0387E}"/>
          </ac:spMkLst>
        </pc:spChg>
        <pc:spChg chg="mod">
          <ac:chgData name="Murray, David" userId="ed7ae952-0cad-471b-9ad7-e22344a1e311" providerId="ADAL" clId="{2CB5EC89-D7DE-4B7B-8539-E0F76A63AF44}" dt="2019-09-20T12:47:40.305" v="1137" actId="1076"/>
          <ac:spMkLst>
            <pc:docMk/>
            <pc:sldMk cId="1985375090" sldId="312"/>
            <ac:spMk id="34" creationId="{441BF29B-5369-4393-970D-86CDC6384BAD}"/>
          </ac:spMkLst>
        </pc:spChg>
        <pc:spChg chg="mod">
          <ac:chgData name="Murray, David" userId="ed7ae952-0cad-471b-9ad7-e22344a1e311" providerId="ADAL" clId="{2CB5EC89-D7DE-4B7B-8539-E0F76A63AF44}" dt="2019-09-20T12:47:36.763" v="1136" actId="1076"/>
          <ac:spMkLst>
            <pc:docMk/>
            <pc:sldMk cId="1985375090" sldId="312"/>
            <ac:spMk id="35" creationId="{27DB1BAC-9188-4BD8-9B5C-073299E367BF}"/>
          </ac:spMkLst>
        </pc:spChg>
        <pc:spChg chg="mod">
          <ac:chgData name="Murray, David" userId="ed7ae952-0cad-471b-9ad7-e22344a1e311" providerId="ADAL" clId="{2CB5EC89-D7DE-4B7B-8539-E0F76A63AF44}" dt="2019-09-20T12:47:45.074" v="1138" actId="1076"/>
          <ac:spMkLst>
            <pc:docMk/>
            <pc:sldMk cId="1985375090" sldId="312"/>
            <ac:spMk id="36" creationId="{026CEF50-D52B-4293-BEE9-597ABAE00E46}"/>
          </ac:spMkLst>
        </pc:spChg>
        <pc:spChg chg="mod">
          <ac:chgData name="Murray, David" userId="ed7ae952-0cad-471b-9ad7-e22344a1e311" providerId="ADAL" clId="{2CB5EC89-D7DE-4B7B-8539-E0F76A63AF44}" dt="2019-09-20T12:47:07.229" v="1132" actId="1076"/>
          <ac:spMkLst>
            <pc:docMk/>
            <pc:sldMk cId="1985375090" sldId="312"/>
            <ac:spMk id="37" creationId="{E96F37E7-89CC-41D7-ABE3-0657E0F25CF9}"/>
          </ac:spMkLst>
        </pc:spChg>
        <pc:spChg chg="mod">
          <ac:chgData name="Murray, David" userId="ed7ae952-0cad-471b-9ad7-e22344a1e311" providerId="ADAL" clId="{2CB5EC89-D7DE-4B7B-8539-E0F76A63AF44}" dt="2019-09-20T12:46:58.099" v="1130" actId="1076"/>
          <ac:spMkLst>
            <pc:docMk/>
            <pc:sldMk cId="1985375090" sldId="312"/>
            <ac:spMk id="38" creationId="{7C9E9E6C-CF1E-4003-BD7F-FC4A254F844B}"/>
          </ac:spMkLst>
        </pc:spChg>
        <pc:spChg chg="mod">
          <ac:chgData name="Murray, David" userId="ed7ae952-0cad-471b-9ad7-e22344a1e311" providerId="ADAL" clId="{2CB5EC89-D7DE-4B7B-8539-E0F76A63AF44}" dt="2019-09-20T12:47:51.467" v="1139" actId="1076"/>
          <ac:spMkLst>
            <pc:docMk/>
            <pc:sldMk cId="1985375090" sldId="312"/>
            <ac:spMk id="39" creationId="{928CE92C-4041-452C-9646-D27786132731}"/>
          </ac:spMkLst>
        </pc:spChg>
      </pc:sldChg>
      <pc:sldChg chg="modSp add">
        <pc:chgData name="Murray, David" userId="ed7ae952-0cad-471b-9ad7-e22344a1e311" providerId="ADAL" clId="{2CB5EC89-D7DE-4B7B-8539-E0F76A63AF44}" dt="2019-09-20T12:44:04.790" v="1064" actId="20577"/>
        <pc:sldMkLst>
          <pc:docMk/>
          <pc:sldMk cId="1999380508" sldId="313"/>
        </pc:sldMkLst>
        <pc:spChg chg="mod">
          <ac:chgData name="Murray, David" userId="ed7ae952-0cad-471b-9ad7-e22344a1e311" providerId="ADAL" clId="{2CB5EC89-D7DE-4B7B-8539-E0F76A63AF44}" dt="2019-09-20T12:44:04.790" v="1064" actId="20577"/>
          <ac:spMkLst>
            <pc:docMk/>
            <pc:sldMk cId="1999380508" sldId="313"/>
            <ac:spMk id="2" creationId="{C6F22129-2C87-409C-AF2E-484AB15D699C}"/>
          </ac:spMkLst>
        </pc:spChg>
        <pc:spChg chg="mod">
          <ac:chgData name="Murray, David" userId="ed7ae952-0cad-471b-9ad7-e22344a1e311" providerId="ADAL" clId="{2CB5EC89-D7DE-4B7B-8539-E0F76A63AF44}" dt="2019-09-20T12:43:22.571" v="1009" actId="20577"/>
          <ac:spMkLst>
            <pc:docMk/>
            <pc:sldMk cId="1999380508" sldId="313"/>
            <ac:spMk id="3" creationId="{95C74007-A878-466E-AC12-494D6BC10FE4}"/>
          </ac:spMkLst>
        </pc:spChg>
      </pc:sldChg>
      <pc:sldChg chg="modSp add">
        <pc:chgData name="Murray, David" userId="ed7ae952-0cad-471b-9ad7-e22344a1e311" providerId="ADAL" clId="{2CB5EC89-D7DE-4B7B-8539-E0F76A63AF44}" dt="2019-09-20T13:05:58.516" v="1488" actId="20577"/>
        <pc:sldMkLst>
          <pc:docMk/>
          <pc:sldMk cId="694366848" sldId="314"/>
        </pc:sldMkLst>
        <pc:spChg chg="mod">
          <ac:chgData name="Murray, David" userId="ed7ae952-0cad-471b-9ad7-e22344a1e311" providerId="ADAL" clId="{2CB5EC89-D7DE-4B7B-8539-E0F76A63AF44}" dt="2019-09-20T13:05:58.516" v="1488" actId="20577"/>
          <ac:spMkLst>
            <pc:docMk/>
            <pc:sldMk cId="694366848" sldId="314"/>
            <ac:spMk id="2" creationId="{C85AC073-A87C-4A82-8570-AF190CD69F70}"/>
          </ac:spMkLst>
        </pc:spChg>
        <pc:spChg chg="mod">
          <ac:chgData name="Murray, David" userId="ed7ae952-0cad-471b-9ad7-e22344a1e311" providerId="ADAL" clId="{2CB5EC89-D7DE-4B7B-8539-E0F76A63AF44}" dt="2019-09-20T12:32:36.881" v="929" actId="20577"/>
          <ac:spMkLst>
            <pc:docMk/>
            <pc:sldMk cId="694366848" sldId="314"/>
            <ac:spMk id="3" creationId="{F91B9375-D0DD-4ABC-AD05-D914B77376D2}"/>
          </ac:spMkLst>
        </pc:spChg>
      </pc:sldChg>
      <pc:sldChg chg="add">
        <pc:chgData name="Murray, David" userId="ed7ae952-0cad-471b-9ad7-e22344a1e311" providerId="ADAL" clId="{2CB5EC89-D7DE-4B7B-8539-E0F76A63AF44}" dt="2019-09-20T12:43:15.987" v="1002"/>
        <pc:sldMkLst>
          <pc:docMk/>
          <pc:sldMk cId="4127667853" sldId="315"/>
        </pc:sldMkLst>
      </pc:sldChg>
      <pc:sldChg chg="add">
        <pc:chgData name="Murray, David" userId="ed7ae952-0cad-471b-9ad7-e22344a1e311" providerId="ADAL" clId="{2CB5EC89-D7DE-4B7B-8539-E0F76A63AF44}" dt="2019-09-20T12:59:28.670" v="1251"/>
        <pc:sldMkLst>
          <pc:docMk/>
          <pc:sldMk cId="549389003" sldId="316"/>
        </pc:sldMkLst>
      </pc:sldChg>
      <pc:sldChg chg="modSp add">
        <pc:chgData name="Murray, David" userId="ed7ae952-0cad-471b-9ad7-e22344a1e311" providerId="ADAL" clId="{2CB5EC89-D7DE-4B7B-8539-E0F76A63AF44}" dt="2019-09-20T13:02:42.407" v="1356" actId="20577"/>
        <pc:sldMkLst>
          <pc:docMk/>
          <pc:sldMk cId="166898061" sldId="317"/>
        </pc:sldMkLst>
        <pc:spChg chg="mod">
          <ac:chgData name="Murray, David" userId="ed7ae952-0cad-471b-9ad7-e22344a1e311" providerId="ADAL" clId="{2CB5EC89-D7DE-4B7B-8539-E0F76A63AF44}" dt="2019-09-20T13:02:42.407" v="1356" actId="20577"/>
          <ac:spMkLst>
            <pc:docMk/>
            <pc:sldMk cId="166898061" sldId="317"/>
            <ac:spMk id="2" creationId="{CA3DF855-6B5C-456D-A21C-0756194405AD}"/>
          </ac:spMkLst>
        </pc:spChg>
      </pc:sldChg>
      <pc:sldChg chg="modSp add">
        <pc:chgData name="Murray, David" userId="ed7ae952-0cad-471b-9ad7-e22344a1e311" providerId="ADAL" clId="{2CB5EC89-D7DE-4B7B-8539-E0F76A63AF44}" dt="2019-09-26T12:46:24.088" v="1605" actId="20577"/>
        <pc:sldMkLst>
          <pc:docMk/>
          <pc:sldMk cId="7450937" sldId="318"/>
        </pc:sldMkLst>
        <pc:spChg chg="mod">
          <ac:chgData name="Murray, David" userId="ed7ae952-0cad-471b-9ad7-e22344a1e311" providerId="ADAL" clId="{2CB5EC89-D7DE-4B7B-8539-E0F76A63AF44}" dt="2019-09-26T12:46:24.088" v="1605" actId="20577"/>
          <ac:spMkLst>
            <pc:docMk/>
            <pc:sldMk cId="7450937" sldId="318"/>
            <ac:spMk id="2" creationId="{5FDA2E54-B6F7-4EEB-A846-EAE145A25F7E}"/>
          </ac:spMkLst>
        </pc:spChg>
        <pc:spChg chg="mod">
          <ac:chgData name="Murray, David" userId="ed7ae952-0cad-471b-9ad7-e22344a1e311" providerId="ADAL" clId="{2CB5EC89-D7DE-4B7B-8539-E0F76A63AF44}" dt="2019-09-26T12:45:56.134" v="1580" actId="20577"/>
          <ac:spMkLst>
            <pc:docMk/>
            <pc:sldMk cId="7450937" sldId="318"/>
            <ac:spMk id="3" creationId="{A64DFF3B-F1EC-4B96-9F9B-A17A187454CF}"/>
          </ac:spMkLst>
        </pc:spChg>
      </pc:sldChg>
    </pc:docChg>
  </pc:docChgLst>
  <pc:docChgLst>
    <pc:chgData name="Murray, David" userId="ed7ae952-0cad-471b-9ad7-e22344a1e311" providerId="ADAL" clId="{4A8839D6-16A0-4DBB-9F82-FB751F9DA2CC}"/>
    <pc:docChg chg="undo custSel addSld modSld sldOrd">
      <pc:chgData name="Murray, David" userId="ed7ae952-0cad-471b-9ad7-e22344a1e311" providerId="ADAL" clId="{4A8839D6-16A0-4DBB-9F82-FB751F9DA2CC}" dt="2019-09-18T13:31:36.986" v="2656" actId="27636"/>
      <pc:docMkLst>
        <pc:docMk/>
      </pc:docMkLst>
      <pc:sldChg chg="addSp modSp">
        <pc:chgData name="Murray, David" userId="ed7ae952-0cad-471b-9ad7-e22344a1e311" providerId="ADAL" clId="{4A8839D6-16A0-4DBB-9F82-FB751F9DA2CC}" dt="2019-09-18T13:26:45.771" v="2654" actId="1076"/>
        <pc:sldMkLst>
          <pc:docMk/>
          <pc:sldMk cId="3656797961" sldId="256"/>
        </pc:sldMkLst>
        <pc:spChg chg="mod">
          <ac:chgData name="Murray, David" userId="ed7ae952-0cad-471b-9ad7-e22344a1e311" providerId="ADAL" clId="{4A8839D6-16A0-4DBB-9F82-FB751F9DA2CC}" dt="2019-09-18T13:26:39.314" v="2653" actId="6549"/>
          <ac:spMkLst>
            <pc:docMk/>
            <pc:sldMk cId="3656797961" sldId="256"/>
            <ac:spMk id="3" creationId="{00000000-0000-0000-0000-000000000000}"/>
          </ac:spMkLst>
        </pc:spChg>
        <pc:spChg chg="add mod">
          <ac:chgData name="Murray, David" userId="ed7ae952-0cad-471b-9ad7-e22344a1e311" providerId="ADAL" clId="{4A8839D6-16A0-4DBB-9F82-FB751F9DA2CC}" dt="2019-09-18T13:26:45.771" v="2654" actId="1076"/>
          <ac:spMkLst>
            <pc:docMk/>
            <pc:sldMk cId="3656797961" sldId="256"/>
            <ac:spMk id="5" creationId="{8803F700-1364-4B00-B924-CF42837D3319}"/>
          </ac:spMkLst>
        </pc:spChg>
      </pc:sldChg>
      <pc:sldChg chg="modSp">
        <pc:chgData name="Murray, David" userId="ed7ae952-0cad-471b-9ad7-e22344a1e311" providerId="ADAL" clId="{4A8839D6-16A0-4DBB-9F82-FB751F9DA2CC}" dt="2019-09-18T13:17:07.557" v="2109" actId="14100"/>
        <pc:sldMkLst>
          <pc:docMk/>
          <pc:sldMk cId="2251570042" sldId="261"/>
        </pc:sldMkLst>
        <pc:picChg chg="mod">
          <ac:chgData name="Murray, David" userId="ed7ae952-0cad-471b-9ad7-e22344a1e311" providerId="ADAL" clId="{4A8839D6-16A0-4DBB-9F82-FB751F9DA2CC}" dt="2019-09-18T13:17:07.557" v="2109" actId="14100"/>
          <ac:picMkLst>
            <pc:docMk/>
            <pc:sldMk cId="2251570042" sldId="261"/>
            <ac:picMk id="1027" creationId="{00000000-0000-0000-0000-000000000000}"/>
          </ac:picMkLst>
        </pc:picChg>
      </pc:sldChg>
      <pc:sldChg chg="modSp">
        <pc:chgData name="Murray, David" userId="ed7ae952-0cad-471b-9ad7-e22344a1e311" providerId="ADAL" clId="{4A8839D6-16A0-4DBB-9F82-FB751F9DA2CC}" dt="2019-09-18T13:31:36.986" v="2656" actId="27636"/>
        <pc:sldMkLst>
          <pc:docMk/>
          <pc:sldMk cId="163163847" sldId="273"/>
        </pc:sldMkLst>
        <pc:spChg chg="mod">
          <ac:chgData name="Murray, David" userId="ed7ae952-0cad-471b-9ad7-e22344a1e311" providerId="ADAL" clId="{4A8839D6-16A0-4DBB-9F82-FB751F9DA2CC}" dt="2019-09-18T11:38:56.310" v="47" actId="20577"/>
          <ac:spMkLst>
            <pc:docMk/>
            <pc:sldMk cId="163163847" sldId="273"/>
            <ac:spMk id="2" creationId="{00000000-0000-0000-0000-000000000000}"/>
          </ac:spMkLst>
        </pc:spChg>
        <pc:spChg chg="mod">
          <ac:chgData name="Murray, David" userId="ed7ae952-0cad-471b-9ad7-e22344a1e311" providerId="ADAL" clId="{4A8839D6-16A0-4DBB-9F82-FB751F9DA2CC}" dt="2019-09-18T13:31:36.986" v="2656" actId="27636"/>
          <ac:spMkLst>
            <pc:docMk/>
            <pc:sldMk cId="163163847" sldId="273"/>
            <ac:spMk id="3" creationId="{760D71D9-672D-4C2E-A171-486745E320E1}"/>
          </ac:spMkLst>
        </pc:spChg>
      </pc:sldChg>
      <pc:sldChg chg="modSp">
        <pc:chgData name="Murray, David" userId="ed7ae952-0cad-471b-9ad7-e22344a1e311" providerId="ADAL" clId="{4A8839D6-16A0-4DBB-9F82-FB751F9DA2CC}" dt="2019-09-18T11:56:24.290" v="667" actId="20577"/>
        <pc:sldMkLst>
          <pc:docMk/>
          <pc:sldMk cId="3537729726" sldId="274"/>
        </pc:sldMkLst>
        <pc:spChg chg="mod">
          <ac:chgData name="Murray, David" userId="ed7ae952-0cad-471b-9ad7-e22344a1e311" providerId="ADAL" clId="{4A8839D6-16A0-4DBB-9F82-FB751F9DA2CC}" dt="2019-09-18T11:56:24.290" v="667" actId="20577"/>
          <ac:spMkLst>
            <pc:docMk/>
            <pc:sldMk cId="3537729726" sldId="274"/>
            <ac:spMk id="2" creationId="{CA3DF855-6B5C-456D-A21C-0756194405AD}"/>
          </ac:spMkLst>
        </pc:spChg>
      </pc:sldChg>
      <pc:sldChg chg="modSp">
        <pc:chgData name="Murray, David" userId="ed7ae952-0cad-471b-9ad7-e22344a1e311" providerId="ADAL" clId="{4A8839D6-16A0-4DBB-9F82-FB751F9DA2CC}" dt="2019-09-18T12:00:52.069" v="831" actId="12"/>
        <pc:sldMkLst>
          <pc:docMk/>
          <pc:sldMk cId="3747921691" sldId="277"/>
        </pc:sldMkLst>
        <pc:spChg chg="mod">
          <ac:chgData name="Murray, David" userId="ed7ae952-0cad-471b-9ad7-e22344a1e311" providerId="ADAL" clId="{4A8839D6-16A0-4DBB-9F82-FB751F9DA2CC}" dt="2019-09-18T12:00:52.069" v="831" actId="12"/>
          <ac:spMkLst>
            <pc:docMk/>
            <pc:sldMk cId="3747921691" sldId="277"/>
            <ac:spMk id="2" creationId="{01D0E6D7-AFCB-47B0-80DE-D3BE1DE8D6A3}"/>
          </ac:spMkLst>
        </pc:spChg>
      </pc:sldChg>
      <pc:sldChg chg="modSp">
        <pc:chgData name="Murray, David" userId="ed7ae952-0cad-471b-9ad7-e22344a1e311" providerId="ADAL" clId="{4A8839D6-16A0-4DBB-9F82-FB751F9DA2CC}" dt="2019-09-18T11:59:52.349" v="827" actId="14100"/>
        <pc:sldMkLst>
          <pc:docMk/>
          <pc:sldMk cId="1269041532" sldId="278"/>
        </pc:sldMkLst>
        <pc:picChg chg="mod">
          <ac:chgData name="Murray, David" userId="ed7ae952-0cad-471b-9ad7-e22344a1e311" providerId="ADAL" clId="{4A8839D6-16A0-4DBB-9F82-FB751F9DA2CC}" dt="2019-09-18T11:59:52.349" v="827" actId="14100"/>
          <ac:picMkLst>
            <pc:docMk/>
            <pc:sldMk cId="1269041532" sldId="278"/>
            <ac:picMk id="4" creationId="{D7CDD259-A8B7-4B53-890E-6613FA19A6A4}"/>
          </ac:picMkLst>
        </pc:picChg>
      </pc:sldChg>
      <pc:sldChg chg="modSp">
        <pc:chgData name="Murray, David" userId="ed7ae952-0cad-471b-9ad7-e22344a1e311" providerId="ADAL" clId="{4A8839D6-16A0-4DBB-9F82-FB751F9DA2CC}" dt="2019-09-18T12:00:01.017" v="828" actId="14100"/>
        <pc:sldMkLst>
          <pc:docMk/>
          <pc:sldMk cId="2395767941" sldId="279"/>
        </pc:sldMkLst>
        <pc:picChg chg="mod">
          <ac:chgData name="Murray, David" userId="ed7ae952-0cad-471b-9ad7-e22344a1e311" providerId="ADAL" clId="{4A8839D6-16A0-4DBB-9F82-FB751F9DA2CC}" dt="2019-09-18T12:00:01.017" v="828" actId="14100"/>
          <ac:picMkLst>
            <pc:docMk/>
            <pc:sldMk cId="2395767941" sldId="279"/>
            <ac:picMk id="3" creationId="{FCC23D1D-379A-4259-B6AE-C962E2BBB22D}"/>
          </ac:picMkLst>
        </pc:picChg>
      </pc:sldChg>
      <pc:sldChg chg="modSp">
        <pc:chgData name="Murray, David" userId="ed7ae952-0cad-471b-9ad7-e22344a1e311" providerId="ADAL" clId="{4A8839D6-16A0-4DBB-9F82-FB751F9DA2CC}" dt="2019-09-18T12:02:19.522" v="834" actId="403"/>
        <pc:sldMkLst>
          <pc:docMk/>
          <pc:sldMk cId="985545877" sldId="280"/>
        </pc:sldMkLst>
        <pc:spChg chg="mod">
          <ac:chgData name="Murray, David" userId="ed7ae952-0cad-471b-9ad7-e22344a1e311" providerId="ADAL" clId="{4A8839D6-16A0-4DBB-9F82-FB751F9DA2CC}" dt="2019-09-18T12:02:19.522" v="834" actId="403"/>
          <ac:spMkLst>
            <pc:docMk/>
            <pc:sldMk cId="985545877" sldId="280"/>
            <ac:spMk id="2" creationId="{8A6D3C1F-3C2E-43C6-B514-15615E49351B}"/>
          </ac:spMkLst>
        </pc:spChg>
      </pc:sldChg>
      <pc:sldChg chg="modSp">
        <pc:chgData name="Murray, David" userId="ed7ae952-0cad-471b-9ad7-e22344a1e311" providerId="ADAL" clId="{4A8839D6-16A0-4DBB-9F82-FB751F9DA2CC}" dt="2019-09-18T12:04:21.283" v="941" actId="20577"/>
        <pc:sldMkLst>
          <pc:docMk/>
          <pc:sldMk cId="1083776218" sldId="284"/>
        </pc:sldMkLst>
        <pc:spChg chg="mod">
          <ac:chgData name="Murray, David" userId="ed7ae952-0cad-471b-9ad7-e22344a1e311" providerId="ADAL" clId="{4A8839D6-16A0-4DBB-9F82-FB751F9DA2CC}" dt="2019-09-18T12:04:21.283" v="941" actId="20577"/>
          <ac:spMkLst>
            <pc:docMk/>
            <pc:sldMk cId="1083776218" sldId="284"/>
            <ac:spMk id="2" creationId="{CD5DC5AA-B488-433E-AB16-E3FA4D126E1C}"/>
          </ac:spMkLst>
        </pc:spChg>
      </pc:sldChg>
      <pc:sldChg chg="modSp">
        <pc:chgData name="Murray, David" userId="ed7ae952-0cad-471b-9ad7-e22344a1e311" providerId="ADAL" clId="{4A8839D6-16A0-4DBB-9F82-FB751F9DA2CC}" dt="2019-09-18T12:36:02.085" v="1062" actId="14100"/>
        <pc:sldMkLst>
          <pc:docMk/>
          <pc:sldMk cId="3461388073" sldId="286"/>
        </pc:sldMkLst>
        <pc:spChg chg="mod">
          <ac:chgData name="Murray, David" userId="ed7ae952-0cad-471b-9ad7-e22344a1e311" providerId="ADAL" clId="{4A8839D6-16A0-4DBB-9F82-FB751F9DA2CC}" dt="2019-09-18T12:36:02.085" v="1062" actId="14100"/>
          <ac:spMkLst>
            <pc:docMk/>
            <pc:sldMk cId="3461388073" sldId="286"/>
            <ac:spMk id="8" creationId="{7829D29E-7C4F-424C-A027-95286B341B7B}"/>
          </ac:spMkLst>
        </pc:spChg>
      </pc:sldChg>
      <pc:sldChg chg="modSp">
        <pc:chgData name="Murray, David" userId="ed7ae952-0cad-471b-9ad7-e22344a1e311" providerId="ADAL" clId="{4A8839D6-16A0-4DBB-9F82-FB751F9DA2CC}" dt="2019-09-18T12:37:09.715" v="1090" actId="20577"/>
        <pc:sldMkLst>
          <pc:docMk/>
          <pc:sldMk cId="2851867114" sldId="288"/>
        </pc:sldMkLst>
        <pc:spChg chg="mod">
          <ac:chgData name="Murray, David" userId="ed7ae952-0cad-471b-9ad7-e22344a1e311" providerId="ADAL" clId="{4A8839D6-16A0-4DBB-9F82-FB751F9DA2CC}" dt="2019-09-18T12:37:09.715" v="1090" actId="20577"/>
          <ac:spMkLst>
            <pc:docMk/>
            <pc:sldMk cId="2851867114" sldId="288"/>
            <ac:spMk id="2" creationId="{F6ED3681-F566-483B-BF3B-AE5BCBC71D56}"/>
          </ac:spMkLst>
        </pc:spChg>
      </pc:sldChg>
      <pc:sldChg chg="modSp">
        <pc:chgData name="Murray, David" userId="ed7ae952-0cad-471b-9ad7-e22344a1e311" providerId="ADAL" clId="{4A8839D6-16A0-4DBB-9F82-FB751F9DA2CC}" dt="2019-09-18T12:45:23.730" v="1165" actId="115"/>
        <pc:sldMkLst>
          <pc:docMk/>
          <pc:sldMk cId="133667005" sldId="289"/>
        </pc:sldMkLst>
        <pc:spChg chg="mod">
          <ac:chgData name="Murray, David" userId="ed7ae952-0cad-471b-9ad7-e22344a1e311" providerId="ADAL" clId="{4A8839D6-16A0-4DBB-9F82-FB751F9DA2CC}" dt="2019-09-18T12:45:23.730" v="1165" actId="115"/>
          <ac:spMkLst>
            <pc:docMk/>
            <pc:sldMk cId="133667005" sldId="289"/>
            <ac:spMk id="2" creationId="{AB66142B-B129-4599-8C52-27703EC89CC9}"/>
          </ac:spMkLst>
        </pc:spChg>
      </pc:sldChg>
      <pc:sldChg chg="modSp">
        <pc:chgData name="Murray, David" userId="ed7ae952-0cad-471b-9ad7-e22344a1e311" providerId="ADAL" clId="{4A8839D6-16A0-4DBB-9F82-FB751F9DA2CC}" dt="2019-09-18T12:40:07.638" v="1164" actId="20577"/>
        <pc:sldMkLst>
          <pc:docMk/>
          <pc:sldMk cId="2431836407" sldId="290"/>
        </pc:sldMkLst>
        <pc:spChg chg="mod">
          <ac:chgData name="Murray, David" userId="ed7ae952-0cad-471b-9ad7-e22344a1e311" providerId="ADAL" clId="{4A8839D6-16A0-4DBB-9F82-FB751F9DA2CC}" dt="2019-09-18T12:40:07.638" v="1164" actId="20577"/>
          <ac:spMkLst>
            <pc:docMk/>
            <pc:sldMk cId="2431836407" sldId="290"/>
            <ac:spMk id="2" creationId="{DA26C94C-CB54-4719-95E4-10ECA4BB7F96}"/>
          </ac:spMkLst>
        </pc:spChg>
      </pc:sldChg>
      <pc:sldChg chg="modSp">
        <pc:chgData name="Murray, David" userId="ed7ae952-0cad-471b-9ad7-e22344a1e311" providerId="ADAL" clId="{4A8839D6-16A0-4DBB-9F82-FB751F9DA2CC}" dt="2019-09-18T12:45:29.935" v="1166" actId="115"/>
        <pc:sldMkLst>
          <pc:docMk/>
          <pc:sldMk cId="502443503" sldId="291"/>
        </pc:sldMkLst>
        <pc:spChg chg="mod">
          <ac:chgData name="Murray, David" userId="ed7ae952-0cad-471b-9ad7-e22344a1e311" providerId="ADAL" clId="{4A8839D6-16A0-4DBB-9F82-FB751F9DA2CC}" dt="2019-09-18T12:45:29.935" v="1166" actId="115"/>
          <ac:spMkLst>
            <pc:docMk/>
            <pc:sldMk cId="502443503" sldId="291"/>
            <ac:spMk id="2" creationId="{B7A88AA4-7A15-4066-87D3-5EF76A8B2806}"/>
          </ac:spMkLst>
        </pc:spChg>
      </pc:sldChg>
      <pc:sldChg chg="modSp">
        <pc:chgData name="Murray, David" userId="ed7ae952-0cad-471b-9ad7-e22344a1e311" providerId="ADAL" clId="{4A8839D6-16A0-4DBB-9F82-FB751F9DA2CC}" dt="2019-09-18T12:51:35.123" v="1391" actId="20577"/>
        <pc:sldMkLst>
          <pc:docMk/>
          <pc:sldMk cId="3754532931" sldId="292"/>
        </pc:sldMkLst>
        <pc:spChg chg="mod">
          <ac:chgData name="Murray, David" userId="ed7ae952-0cad-471b-9ad7-e22344a1e311" providerId="ADAL" clId="{4A8839D6-16A0-4DBB-9F82-FB751F9DA2CC}" dt="2019-09-18T12:51:35.123" v="1391" actId="20577"/>
          <ac:spMkLst>
            <pc:docMk/>
            <pc:sldMk cId="3754532931" sldId="292"/>
            <ac:spMk id="2" creationId="{B38FE4D7-2B18-4083-A118-E349C3FE655F}"/>
          </ac:spMkLst>
        </pc:spChg>
      </pc:sldChg>
      <pc:sldChg chg="modSp">
        <pc:chgData name="Murray, David" userId="ed7ae952-0cad-471b-9ad7-e22344a1e311" providerId="ADAL" clId="{4A8839D6-16A0-4DBB-9F82-FB751F9DA2CC}" dt="2019-09-18T12:56:49.036" v="1538"/>
        <pc:sldMkLst>
          <pc:docMk/>
          <pc:sldMk cId="1428238379" sldId="296"/>
        </pc:sldMkLst>
        <pc:spChg chg="mod">
          <ac:chgData name="Murray, David" userId="ed7ae952-0cad-471b-9ad7-e22344a1e311" providerId="ADAL" clId="{4A8839D6-16A0-4DBB-9F82-FB751F9DA2CC}" dt="2019-09-18T12:56:49.036" v="1538"/>
          <ac:spMkLst>
            <pc:docMk/>
            <pc:sldMk cId="1428238379" sldId="296"/>
            <ac:spMk id="2" creationId="{C6F22129-2C87-409C-AF2E-484AB15D699C}"/>
          </ac:spMkLst>
        </pc:spChg>
      </pc:sldChg>
      <pc:sldChg chg="modSp">
        <pc:chgData name="Murray, David" userId="ed7ae952-0cad-471b-9ad7-e22344a1e311" providerId="ADAL" clId="{4A8839D6-16A0-4DBB-9F82-FB751F9DA2CC}" dt="2019-09-18T13:15:38.822" v="2107" actId="20577"/>
        <pc:sldMkLst>
          <pc:docMk/>
          <pc:sldMk cId="3094905421" sldId="297"/>
        </pc:sldMkLst>
        <pc:spChg chg="mod">
          <ac:chgData name="Murray, David" userId="ed7ae952-0cad-471b-9ad7-e22344a1e311" providerId="ADAL" clId="{4A8839D6-16A0-4DBB-9F82-FB751F9DA2CC}" dt="2019-09-18T13:15:38.822" v="2107" actId="20577"/>
          <ac:spMkLst>
            <pc:docMk/>
            <pc:sldMk cId="3094905421" sldId="297"/>
            <ac:spMk id="2" creationId="{2BDCE435-3B47-45A5-B99E-3B18773B21B9}"/>
          </ac:spMkLst>
        </pc:spChg>
      </pc:sldChg>
      <pc:sldChg chg="modSp add">
        <pc:chgData name="Murray, David" userId="ed7ae952-0cad-471b-9ad7-e22344a1e311" providerId="ADAL" clId="{4A8839D6-16A0-4DBB-9F82-FB751F9DA2CC}" dt="2019-09-18T11:59:11.367" v="825" actId="20577"/>
        <pc:sldMkLst>
          <pc:docMk/>
          <pc:sldMk cId="1175850839" sldId="305"/>
        </pc:sldMkLst>
        <pc:spChg chg="mod">
          <ac:chgData name="Murray, David" userId="ed7ae952-0cad-471b-9ad7-e22344a1e311" providerId="ADAL" clId="{4A8839D6-16A0-4DBB-9F82-FB751F9DA2CC}" dt="2019-09-18T11:57:47.748" v="681" actId="20577"/>
          <ac:spMkLst>
            <pc:docMk/>
            <pc:sldMk cId="1175850839" sldId="305"/>
            <ac:spMk id="2" creationId="{00000000-0000-0000-0000-000000000000}"/>
          </ac:spMkLst>
        </pc:spChg>
        <pc:spChg chg="mod">
          <ac:chgData name="Murray, David" userId="ed7ae952-0cad-471b-9ad7-e22344a1e311" providerId="ADAL" clId="{4A8839D6-16A0-4DBB-9F82-FB751F9DA2CC}" dt="2019-09-18T11:59:11.367" v="825" actId="20577"/>
          <ac:spMkLst>
            <pc:docMk/>
            <pc:sldMk cId="1175850839" sldId="305"/>
            <ac:spMk id="3" creationId="{760D71D9-672D-4C2E-A171-486745E320E1}"/>
          </ac:spMkLst>
        </pc:spChg>
      </pc:sldChg>
      <pc:sldChg chg="modSp add ord">
        <pc:chgData name="Murray, David" userId="ed7ae952-0cad-471b-9ad7-e22344a1e311" providerId="ADAL" clId="{4A8839D6-16A0-4DBB-9F82-FB751F9DA2CC}" dt="2019-09-18T13:25:11.923" v="2619" actId="20577"/>
        <pc:sldMkLst>
          <pc:docMk/>
          <pc:sldMk cId="545503861" sldId="306"/>
        </pc:sldMkLst>
        <pc:spChg chg="mod">
          <ac:chgData name="Murray, David" userId="ed7ae952-0cad-471b-9ad7-e22344a1e311" providerId="ADAL" clId="{4A8839D6-16A0-4DBB-9F82-FB751F9DA2CC}" dt="2019-09-18T13:25:11.923" v="2619" actId="20577"/>
          <ac:spMkLst>
            <pc:docMk/>
            <pc:sldMk cId="545503861" sldId="306"/>
            <ac:spMk id="2" creationId="{5FDA2E54-B6F7-4EEB-A846-EAE145A25F7E}"/>
          </ac:spMkLst>
        </pc:spChg>
        <pc:spChg chg="mod">
          <ac:chgData name="Murray, David" userId="ed7ae952-0cad-471b-9ad7-e22344a1e311" providerId="ADAL" clId="{4A8839D6-16A0-4DBB-9F82-FB751F9DA2CC}" dt="2019-09-18T13:17:59.461" v="2124" actId="20577"/>
          <ac:spMkLst>
            <pc:docMk/>
            <pc:sldMk cId="545503861" sldId="306"/>
            <ac:spMk id="3" creationId="{A64DFF3B-F1EC-4B96-9F9B-A17A187454CF}"/>
          </ac:spMkLst>
        </pc:spChg>
      </pc:sldChg>
      <pc:sldChg chg="modSp add">
        <pc:chgData name="Murray, David" userId="ed7ae952-0cad-471b-9ad7-e22344a1e311" providerId="ADAL" clId="{4A8839D6-16A0-4DBB-9F82-FB751F9DA2CC}" dt="2019-09-18T13:23:55.486" v="2500" actId="20577"/>
        <pc:sldMkLst>
          <pc:docMk/>
          <pc:sldMk cId="1418438626" sldId="307"/>
        </pc:sldMkLst>
        <pc:spChg chg="mod">
          <ac:chgData name="Murray, David" userId="ed7ae952-0cad-471b-9ad7-e22344a1e311" providerId="ADAL" clId="{4A8839D6-16A0-4DBB-9F82-FB751F9DA2CC}" dt="2019-09-18T13:23:55.486" v="2500" actId="20577"/>
          <ac:spMkLst>
            <pc:docMk/>
            <pc:sldMk cId="1418438626" sldId="307"/>
            <ac:spMk id="2" creationId="{5FDA2E54-B6F7-4EEB-A846-EAE145A25F7E}"/>
          </ac:spMkLst>
        </pc:spChg>
        <pc:spChg chg="mod">
          <ac:chgData name="Murray, David" userId="ed7ae952-0cad-471b-9ad7-e22344a1e311" providerId="ADAL" clId="{4A8839D6-16A0-4DBB-9F82-FB751F9DA2CC}" dt="2019-09-18T13:21:11.692" v="2294" actId="20577"/>
          <ac:spMkLst>
            <pc:docMk/>
            <pc:sldMk cId="1418438626" sldId="307"/>
            <ac:spMk id="3" creationId="{A64DFF3B-F1EC-4B96-9F9B-A17A187454CF}"/>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AE2F6F-C115-4BC7-BEE6-F7ACE52A5BC7}"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628E679B-151E-4DD2-A72D-5DACCA6ACA03}" type="pres">
      <dgm:prSet presAssocID="{58AE2F6F-C115-4BC7-BEE6-F7ACE52A5BC7}" presName="Name0" presStyleCnt="0">
        <dgm:presLayoutVars>
          <dgm:dir/>
          <dgm:resizeHandles val="exact"/>
        </dgm:presLayoutVars>
      </dgm:prSet>
      <dgm:spPr/>
    </dgm:pt>
  </dgm:ptLst>
  <dgm:cxnLst>
    <dgm:cxn modelId="{15AE72AA-D0E8-485F-837E-A259A5FD2A6B}" type="presOf" srcId="{58AE2F6F-C115-4BC7-BEE6-F7ACE52A5BC7}" destId="{628E679B-151E-4DD2-A72D-5DACCA6ACA0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0" y="3666967"/>
            <a:ext cx="6858000" cy="1655762"/>
          </a:xfrm>
          <a:solidFill>
            <a:srgbClr val="2E9FB5"/>
          </a:solidFill>
        </p:spPr>
        <p:txBody>
          <a:bodyPr/>
          <a:lstStyle>
            <a:lvl1pPr marL="0" indent="0" algn="ctr">
              <a:buNone/>
              <a:defRPr sz="1800">
                <a:solidFill>
                  <a:schemeClr val="bg1"/>
                </a:solidFill>
                <a:latin typeface="Raleway Medium" panose="020B0603030101060003"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13" name="Text Placeholder 12"/>
          <p:cNvSpPr>
            <a:spLocks noGrp="1"/>
          </p:cNvSpPr>
          <p:nvPr>
            <p:ph type="body" sz="quarter" idx="12" hasCustomPrompt="1"/>
          </p:nvPr>
        </p:nvSpPr>
        <p:spPr>
          <a:xfrm>
            <a:off x="1218520" y="1720499"/>
            <a:ext cx="4366192" cy="1534432"/>
          </a:xfrm>
        </p:spPr>
        <p:txBody>
          <a:bodyPr>
            <a:normAutofit/>
          </a:bodyPr>
          <a:lstStyle>
            <a:lvl1pPr marL="0" indent="0" algn="ctr">
              <a:buNone/>
              <a:defRPr sz="3000">
                <a:solidFill>
                  <a:schemeClr val="bg1"/>
                </a:solidFill>
                <a:latin typeface="Raleway Medium" panose="020B0603030101060003" pitchFamily="34" charset="0"/>
              </a:defRPr>
            </a:lvl1pPr>
          </a:lstStyle>
          <a:p>
            <a:pPr lvl="0"/>
            <a:r>
              <a:rPr lang="en-US" dirty="0"/>
              <a:t>CLICK TO ADD TITLE</a:t>
            </a:r>
          </a:p>
        </p:txBody>
      </p:sp>
      <p:sp>
        <p:nvSpPr>
          <p:cNvPr id="6" name="Rectangle 5"/>
          <p:cNvSpPr/>
          <p:nvPr userDrawn="1"/>
        </p:nvSpPr>
        <p:spPr>
          <a:xfrm>
            <a:off x="609600" y="1760803"/>
            <a:ext cx="5242560" cy="1790118"/>
          </a:xfrm>
          <a:prstGeom prst="rect">
            <a:avLst/>
          </a:prstGeom>
          <a:solidFill>
            <a:srgbClr val="003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noFill/>
              </a:ln>
            </a:endParaRPr>
          </a:p>
        </p:txBody>
      </p:sp>
      <p:sp>
        <p:nvSpPr>
          <p:cNvPr id="7" name="Rectangle 6"/>
          <p:cNvSpPr/>
          <p:nvPr userDrawn="1"/>
        </p:nvSpPr>
        <p:spPr>
          <a:xfrm>
            <a:off x="609600" y="1524000"/>
            <a:ext cx="5242560" cy="1819275"/>
          </a:xfrm>
          <a:prstGeom prst="rect">
            <a:avLst/>
          </a:prstGeom>
          <a:solidFill>
            <a:srgbClr val="2E9F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noFill/>
              </a:ln>
              <a:solidFill>
                <a:srgbClr val="2E9FB5"/>
              </a:solidFill>
            </a:endParaRPr>
          </a:p>
        </p:txBody>
      </p:sp>
      <p:sp>
        <p:nvSpPr>
          <p:cNvPr id="8" name="Text Placeholder 12"/>
          <p:cNvSpPr>
            <a:spLocks noGrp="1"/>
          </p:cNvSpPr>
          <p:nvPr>
            <p:ph type="body" sz="quarter" idx="13" hasCustomPrompt="1"/>
          </p:nvPr>
        </p:nvSpPr>
        <p:spPr>
          <a:xfrm>
            <a:off x="844275" y="1724478"/>
            <a:ext cx="4804049" cy="1475117"/>
          </a:xfrm>
        </p:spPr>
        <p:txBody>
          <a:bodyPr>
            <a:normAutofit/>
          </a:bodyPr>
          <a:lstStyle>
            <a:lvl1pPr marL="0" indent="0" algn="ctr">
              <a:buNone/>
              <a:defRPr sz="4000">
                <a:solidFill>
                  <a:schemeClr val="bg1"/>
                </a:solidFill>
                <a:latin typeface="Raleway Medium" panose="020B0603030101060003" pitchFamily="34" charset="0"/>
              </a:defRPr>
            </a:lvl1pPr>
          </a:lstStyle>
          <a:p>
            <a:pPr lvl="0"/>
            <a:r>
              <a:rPr lang="en-US" dirty="0"/>
              <a:t>CLICK TO ADD TITLE</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52160" y="1573666"/>
            <a:ext cx="2569761" cy="1828800"/>
          </a:xfrm>
          <a:prstGeom prst="rect">
            <a:avLst/>
          </a:prstGeom>
        </p:spPr>
      </p:pic>
      <p:sp>
        <p:nvSpPr>
          <p:cNvPr id="15" name="TextBox 14"/>
          <p:cNvSpPr txBox="1"/>
          <p:nvPr userDrawn="1"/>
        </p:nvSpPr>
        <p:spPr>
          <a:xfrm>
            <a:off x="5881431" y="6327322"/>
            <a:ext cx="2937782" cy="369332"/>
          </a:xfrm>
          <a:prstGeom prst="rect">
            <a:avLst/>
          </a:prstGeom>
          <a:noFill/>
        </p:spPr>
        <p:txBody>
          <a:bodyPr wrap="square" rtlCol="0">
            <a:spAutoFit/>
          </a:bodyPr>
          <a:lstStyle/>
          <a:p>
            <a:pPr algn="r"/>
            <a:r>
              <a:rPr lang="en-US" dirty="0">
                <a:solidFill>
                  <a:schemeClr val="bg1">
                    <a:lumMod val="50000"/>
                  </a:schemeClr>
                </a:solidFill>
              </a:rPr>
              <a:t>cityoffortwayne.org/utilities</a:t>
            </a:r>
          </a:p>
        </p:txBody>
      </p:sp>
    </p:spTree>
    <p:extLst>
      <p:ext uri="{BB962C8B-B14F-4D97-AF65-F5344CB8AC3E}">
        <p14:creationId xmlns:p14="http://schemas.microsoft.com/office/powerpoint/2010/main" val="3592767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2167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722664"/>
            <a:ext cx="1971675" cy="445429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1722663"/>
            <a:ext cx="5800725" cy="4454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8030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698674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3630277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2997667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15326425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8" name="Footer Placeholder 7"/>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41675943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4" name="Footer Placeholder 3"/>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33862599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3" name="Footer Placeholder 2"/>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21672499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3312384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lvl1pPr>
              <a:defRPr>
                <a:solidFill>
                  <a:schemeClr val="bg1"/>
                </a:solidFill>
                <a:latin typeface="Raleway Medium" panose="020B0603030101060003" pitchFamily="34" charset="0"/>
              </a:defRPr>
            </a:lvl1pPr>
          </a:lstStyle>
          <a:p>
            <a:r>
              <a:rPr lang="en-US" dirty="0"/>
              <a:t>Click to edit Master title style</a:t>
            </a:r>
          </a:p>
        </p:txBody>
      </p:sp>
    </p:spTree>
    <p:extLst>
      <p:ext uri="{BB962C8B-B14F-4D97-AF65-F5344CB8AC3E}">
        <p14:creationId xmlns:p14="http://schemas.microsoft.com/office/powerpoint/2010/main" val="22919500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33748841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25753269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EC50EE19-CA3B-4B92-9656-EA7C9B26006E}" type="datetimeFigureOut">
              <a:rPr lang="en-US" smtClean="0"/>
              <a:t>9/26/2019</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8614D6B-24A3-4201-8D0F-08E326DB70F0}" type="slidenum">
              <a:rPr lang="en-US" smtClean="0"/>
              <a:t>‹#›</a:t>
            </a:fld>
            <a:endParaRPr lang="en-US" dirty="0"/>
          </a:p>
        </p:txBody>
      </p:sp>
    </p:spTree>
    <p:extLst>
      <p:ext uri="{BB962C8B-B14F-4D97-AF65-F5344CB8AC3E}">
        <p14:creationId xmlns:p14="http://schemas.microsoft.com/office/powerpoint/2010/main" val="309458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Title 1"/>
          <p:cNvSpPr txBox="1">
            <a:spLocks/>
          </p:cNvSpPr>
          <p:nvPr userDrawn="1"/>
        </p:nvSpPr>
        <p:spPr>
          <a:xfrm>
            <a:off x="628650" y="365126"/>
            <a:ext cx="7886700" cy="1325563"/>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bg1"/>
                </a:solidFill>
                <a:latin typeface="Raleway Medium" panose="020B0603030101060003" pitchFamily="34" charset="0"/>
                <a:ea typeface="+mj-ea"/>
                <a:cs typeface="+mj-cs"/>
              </a:defRPr>
            </a:lvl1pPr>
          </a:lstStyle>
          <a:p>
            <a:r>
              <a:rPr lang="en-US" sz="3300" dirty="0"/>
              <a:t>Click to edit Master title style</a:t>
            </a:r>
          </a:p>
        </p:txBody>
      </p:sp>
    </p:spTree>
    <p:extLst>
      <p:ext uri="{BB962C8B-B14F-4D97-AF65-F5344CB8AC3E}">
        <p14:creationId xmlns:p14="http://schemas.microsoft.com/office/powerpoint/2010/main" val="2266763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lvl1pPr>
              <a:defRPr>
                <a:solidFill>
                  <a:schemeClr val="bg1"/>
                </a:solidFill>
                <a:latin typeface="Raleway Medium" panose="020B0603030101060003" pitchFamily="34" charset="0"/>
              </a:defRPr>
            </a:lvl1pPr>
          </a:lstStyle>
          <a:p>
            <a:r>
              <a:rPr lang="en-US" dirty="0"/>
              <a:t>Click to edit Master title style</a:t>
            </a:r>
          </a:p>
        </p:txBody>
      </p:sp>
    </p:spTree>
    <p:extLst>
      <p:ext uri="{BB962C8B-B14F-4D97-AF65-F5344CB8AC3E}">
        <p14:creationId xmlns:p14="http://schemas.microsoft.com/office/powerpoint/2010/main" val="3481102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629841" y="365126"/>
            <a:ext cx="7886700" cy="1325563"/>
          </a:xfrm>
        </p:spPr>
        <p:txBody>
          <a:bodyPr/>
          <a:lstStyle>
            <a:lvl1pPr>
              <a:defRPr>
                <a:solidFill>
                  <a:schemeClr val="bg1"/>
                </a:solidFill>
                <a:latin typeface="Raleway Medium" panose="020B0603030101060003" pitchFamily="34" charset="0"/>
              </a:defRPr>
            </a:lvl1pPr>
          </a:lstStyle>
          <a:p>
            <a:r>
              <a:rPr lang="en-US" dirty="0"/>
              <a:t>Click to edit Master title style</a:t>
            </a:r>
          </a:p>
        </p:txBody>
      </p:sp>
    </p:spTree>
    <p:extLst>
      <p:ext uri="{BB962C8B-B14F-4D97-AF65-F5344CB8AC3E}">
        <p14:creationId xmlns:p14="http://schemas.microsoft.com/office/powerpoint/2010/main" val="4030669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Raleway Medium" panose="020B0603030101060003" pitchFamily="34" charset="0"/>
              </a:defRPr>
            </a:lvl1pPr>
          </a:lstStyle>
          <a:p>
            <a:r>
              <a:rPr lang="en-US" dirty="0"/>
              <a:t>Click to edit Master title style</a:t>
            </a:r>
          </a:p>
        </p:txBody>
      </p:sp>
    </p:spTree>
    <p:extLst>
      <p:ext uri="{BB962C8B-B14F-4D97-AF65-F5344CB8AC3E}">
        <p14:creationId xmlns:p14="http://schemas.microsoft.com/office/powerpoint/2010/main" val="178443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145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71451"/>
            <a:ext cx="6773125" cy="1232807"/>
          </a:xfrm>
        </p:spPr>
        <p:txBody>
          <a:bodyPr anchor="b">
            <a:normAutofit/>
          </a:bodyPr>
          <a:lstStyle>
            <a:lvl1pPr>
              <a:defRPr sz="33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887391" y="1698172"/>
            <a:ext cx="4629150" cy="416287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698172"/>
            <a:ext cx="2949178" cy="41708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1415779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6958" y="457200"/>
            <a:ext cx="7256009" cy="865414"/>
          </a:xfrm>
        </p:spPr>
        <p:txBody>
          <a:bodyPr anchor="b">
            <a:normAutofit/>
          </a:bodyPr>
          <a:lstStyle>
            <a:lvl1pPr>
              <a:defRPr sz="3300">
                <a:solidFill>
                  <a:schemeClr val="bg1"/>
                </a:solidFill>
              </a:defRPr>
            </a:lvl1pPr>
          </a:lstStyle>
          <a:p>
            <a:r>
              <a:rPr lang="en-US" dirty="0"/>
              <a:t>Click to edit Master title style</a:t>
            </a:r>
          </a:p>
        </p:txBody>
      </p:sp>
      <p:sp>
        <p:nvSpPr>
          <p:cNvPr id="3" name="Picture Placeholder 2"/>
          <p:cNvSpPr>
            <a:spLocks noGrp="1"/>
          </p:cNvSpPr>
          <p:nvPr>
            <p:ph type="pic" idx="1"/>
          </p:nvPr>
        </p:nvSpPr>
        <p:spPr>
          <a:xfrm>
            <a:off x="3887391" y="1706336"/>
            <a:ext cx="4629150" cy="415471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1001355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212271" y="1350344"/>
            <a:ext cx="7031405" cy="295894"/>
          </a:xfrm>
          <a:prstGeom prst="rect">
            <a:avLst/>
          </a:prstGeom>
          <a:solidFill>
            <a:srgbClr val="003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Rectangle 4"/>
          <p:cNvSpPr/>
          <p:nvPr userDrawn="1"/>
        </p:nvSpPr>
        <p:spPr>
          <a:xfrm>
            <a:off x="212271" y="185738"/>
            <a:ext cx="7029451" cy="1255416"/>
          </a:xfrm>
          <a:prstGeom prst="rect">
            <a:avLst/>
          </a:prstGeom>
          <a:solidFill>
            <a:srgbClr val="2E9F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2E9FB5"/>
              </a:solidFill>
            </a:endParaRPr>
          </a:p>
        </p:txBody>
      </p:sp>
      <p:sp>
        <p:nvSpPr>
          <p:cNvPr id="2" name="Title Placeholder 1"/>
          <p:cNvSpPr>
            <a:spLocks noGrp="1"/>
          </p:cNvSpPr>
          <p:nvPr>
            <p:ph type="title"/>
          </p:nvPr>
        </p:nvSpPr>
        <p:spPr>
          <a:xfrm>
            <a:off x="367393" y="365126"/>
            <a:ext cx="6763431" cy="993943"/>
          </a:xfrm>
          <a:prstGeom prst="rect">
            <a:avLst/>
          </a:prstGeom>
        </p:spPr>
        <p:txBody>
          <a:bodyPr vert="horz" lIns="91440" tIns="45720" rIns="91440" bIns="45720" rtlCol="0" anchor="ctr">
            <a:normAutofit/>
          </a:bodyPr>
          <a:lstStyle/>
          <a:p>
            <a:r>
              <a:rPr lang="en-US" dirty="0"/>
              <a:t>Click to edit Master title style</a:t>
            </a:r>
          </a:p>
        </p:txBody>
      </p:sp>
      <p:pic>
        <p:nvPicPr>
          <p:cNvPr id="10" name="Picture 9"/>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241722" y="127961"/>
            <a:ext cx="1798833" cy="1280160"/>
          </a:xfrm>
          <a:prstGeom prst="rect">
            <a:avLst/>
          </a:prstGeom>
        </p:spPr>
      </p:pic>
      <p:sp>
        <p:nvSpPr>
          <p:cNvPr id="17" name="TextBox 16"/>
          <p:cNvSpPr txBox="1"/>
          <p:nvPr userDrawn="1"/>
        </p:nvSpPr>
        <p:spPr>
          <a:xfrm>
            <a:off x="5935437" y="6298563"/>
            <a:ext cx="2669721" cy="338554"/>
          </a:xfrm>
          <a:prstGeom prst="rect">
            <a:avLst/>
          </a:prstGeom>
          <a:noFill/>
        </p:spPr>
        <p:txBody>
          <a:bodyPr wrap="square" rtlCol="0">
            <a:spAutoFit/>
          </a:bodyPr>
          <a:lstStyle/>
          <a:p>
            <a:pPr algn="r"/>
            <a:r>
              <a:rPr lang="en-US" sz="1600" dirty="0">
                <a:solidFill>
                  <a:schemeClr val="bg1">
                    <a:lumMod val="50000"/>
                  </a:schemeClr>
                </a:solidFill>
              </a:rPr>
              <a:t>cityoffortwayne.org/utilities</a:t>
            </a:r>
          </a:p>
        </p:txBody>
      </p:sp>
    </p:spTree>
    <p:extLst>
      <p:ext uri="{BB962C8B-B14F-4D97-AF65-F5344CB8AC3E}">
        <p14:creationId xmlns:p14="http://schemas.microsoft.com/office/powerpoint/2010/main" val="10995140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bg1"/>
          </a:solidFill>
          <a:latin typeface="Raleway Medium" panose="020B0603030101060003"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3796393"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3796393"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614D6B-24A3-4201-8D0F-08E326DB70F0}" type="slidenum">
              <a:rPr lang="en-US" smtClean="0"/>
              <a:t>‹#›</a:t>
            </a:fld>
            <a:endParaRPr lang="en-US" dirty="0"/>
          </a:p>
        </p:txBody>
      </p:sp>
      <p:sp>
        <p:nvSpPr>
          <p:cNvPr id="7" name="Rectangle 6"/>
          <p:cNvSpPr/>
          <p:nvPr userDrawn="1"/>
        </p:nvSpPr>
        <p:spPr>
          <a:xfrm rot="5400000">
            <a:off x="5439610" y="3365881"/>
            <a:ext cx="6678383" cy="305850"/>
          </a:xfrm>
          <a:prstGeom prst="rect">
            <a:avLst/>
          </a:prstGeom>
          <a:solidFill>
            <a:srgbClr val="003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userDrawn="1"/>
        </p:nvSpPr>
        <p:spPr>
          <a:xfrm rot="5400000">
            <a:off x="3263827" y="1457325"/>
            <a:ext cx="6678386" cy="4122965"/>
          </a:xfrm>
          <a:prstGeom prst="rect">
            <a:avLst/>
          </a:prstGeom>
          <a:solidFill>
            <a:srgbClr val="2E9F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TextBox 9"/>
          <p:cNvSpPr txBox="1"/>
          <p:nvPr userDrawn="1"/>
        </p:nvSpPr>
        <p:spPr>
          <a:xfrm>
            <a:off x="5935437" y="6298563"/>
            <a:ext cx="2669721" cy="338554"/>
          </a:xfrm>
          <a:prstGeom prst="rect">
            <a:avLst/>
          </a:prstGeom>
          <a:noFill/>
        </p:spPr>
        <p:txBody>
          <a:bodyPr wrap="square" rtlCol="0">
            <a:spAutoFit/>
          </a:bodyPr>
          <a:lstStyle/>
          <a:p>
            <a:pPr algn="r"/>
            <a:r>
              <a:rPr lang="en-US" sz="1600" dirty="0">
                <a:solidFill>
                  <a:schemeClr val="tx1">
                    <a:lumMod val="95000"/>
                    <a:lumOff val="5000"/>
                  </a:schemeClr>
                </a:solidFill>
              </a:rPr>
              <a:t>cityoffortwayne.org/utilities</a:t>
            </a:r>
          </a:p>
        </p:txBody>
      </p:sp>
      <p:pic>
        <p:nvPicPr>
          <p:cNvPr id="11" name="Picture 1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768796" y="307509"/>
            <a:ext cx="1798833" cy="1280160"/>
          </a:xfrm>
          <a:prstGeom prst="rect">
            <a:avLst/>
          </a:prstGeom>
        </p:spPr>
      </p:pic>
    </p:spTree>
    <p:extLst>
      <p:ext uri="{BB962C8B-B14F-4D97-AF65-F5344CB8AC3E}">
        <p14:creationId xmlns:p14="http://schemas.microsoft.com/office/powerpoint/2010/main" val="28769880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a:p>
            <a:endParaRPr lang="en-US" dirty="0"/>
          </a:p>
        </p:txBody>
      </p:sp>
      <p:sp>
        <p:nvSpPr>
          <p:cNvPr id="4" name="TextBox 1"/>
          <p:cNvSpPr txBox="1"/>
          <p:nvPr/>
        </p:nvSpPr>
        <p:spPr>
          <a:xfrm>
            <a:off x="1300549" y="2096313"/>
            <a:ext cx="4318686"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dirty="0"/>
              <a:t>Submittal Updates</a:t>
            </a:r>
            <a:endParaRPr lang="en-US" sz="3300" dirty="0">
              <a:solidFill>
                <a:schemeClr val="bg1"/>
              </a:solidFill>
              <a:latin typeface="Raleway Medium" panose="020B0603030101060003" pitchFamily="34" charset="0"/>
            </a:endParaRPr>
          </a:p>
        </p:txBody>
      </p:sp>
      <p:sp>
        <p:nvSpPr>
          <p:cNvPr id="5" name="TextBox 1">
            <a:extLst>
              <a:ext uri="{FF2B5EF4-FFF2-40B4-BE49-F238E27FC236}">
                <a16:creationId xmlns:a16="http://schemas.microsoft.com/office/drawing/2014/main" id="{8803F700-1364-4B00-B924-CF42837D3319}"/>
              </a:ext>
            </a:extLst>
          </p:cNvPr>
          <p:cNvSpPr txBox="1"/>
          <p:nvPr/>
        </p:nvSpPr>
        <p:spPr>
          <a:xfrm>
            <a:off x="3682314" y="4310182"/>
            <a:ext cx="4318686"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September 26</a:t>
            </a:r>
            <a:r>
              <a:rPr lang="en-US" baseline="30000" dirty="0"/>
              <a:t>th</a:t>
            </a:r>
            <a:r>
              <a:rPr lang="en-US" dirty="0"/>
              <a:t> 2019</a:t>
            </a:r>
            <a:endParaRPr lang="en-US" dirty="0">
              <a:solidFill>
                <a:schemeClr val="bg1"/>
              </a:solidFill>
              <a:latin typeface="Raleway Medium" panose="020B0603030101060003" pitchFamily="34" charset="0"/>
            </a:endParaRPr>
          </a:p>
        </p:txBody>
      </p:sp>
    </p:spTree>
    <p:extLst>
      <p:ext uri="{BB962C8B-B14F-4D97-AF65-F5344CB8AC3E}">
        <p14:creationId xmlns:p14="http://schemas.microsoft.com/office/powerpoint/2010/main" val="3656797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CDD259-A8B7-4B53-890E-6613FA19A6A4}"/>
              </a:ext>
            </a:extLst>
          </p:cNvPr>
          <p:cNvPicPr>
            <a:picLocks noChangeAspect="1"/>
          </p:cNvPicPr>
          <p:nvPr/>
        </p:nvPicPr>
        <p:blipFill>
          <a:blip r:embed="rId2"/>
          <a:stretch>
            <a:fillRect/>
          </a:stretch>
        </p:blipFill>
        <p:spPr>
          <a:xfrm>
            <a:off x="0" y="0"/>
            <a:ext cx="6743699" cy="6858000"/>
          </a:xfrm>
          <a:prstGeom prst="rect">
            <a:avLst/>
          </a:prstGeom>
        </p:spPr>
      </p:pic>
    </p:spTree>
    <p:extLst>
      <p:ext uri="{BB962C8B-B14F-4D97-AF65-F5344CB8AC3E}">
        <p14:creationId xmlns:p14="http://schemas.microsoft.com/office/powerpoint/2010/main" val="1269041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C23D1D-379A-4259-B6AE-C962E2BBB22D}"/>
              </a:ext>
            </a:extLst>
          </p:cNvPr>
          <p:cNvPicPr>
            <a:picLocks noChangeAspect="1"/>
          </p:cNvPicPr>
          <p:nvPr/>
        </p:nvPicPr>
        <p:blipFill rotWithShape="1">
          <a:blip r:embed="rId2">
            <a:extLst>
              <a:ext uri="{28A0092B-C50C-407E-A947-70E740481C1C}">
                <a14:useLocalDpi xmlns:a14="http://schemas.microsoft.com/office/drawing/2010/main" val="0"/>
              </a:ext>
            </a:extLst>
          </a:blip>
          <a:srcRect r="24278"/>
          <a:stretch/>
        </p:blipFill>
        <p:spPr>
          <a:xfrm>
            <a:off x="0" y="0"/>
            <a:ext cx="6682154" cy="6858000"/>
          </a:xfrm>
          <a:prstGeom prst="rect">
            <a:avLst/>
          </a:prstGeom>
        </p:spPr>
      </p:pic>
    </p:spTree>
    <p:extLst>
      <p:ext uri="{BB962C8B-B14F-4D97-AF65-F5344CB8AC3E}">
        <p14:creationId xmlns:p14="http://schemas.microsoft.com/office/powerpoint/2010/main" val="2395767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6D3C1F-3C2E-43C6-B514-15615E49351B}"/>
              </a:ext>
            </a:extLst>
          </p:cNvPr>
          <p:cNvSpPr>
            <a:spLocks noGrp="1"/>
          </p:cNvSpPr>
          <p:nvPr>
            <p:ph idx="1"/>
          </p:nvPr>
        </p:nvSpPr>
        <p:spPr/>
        <p:txBody>
          <a:bodyPr/>
          <a:lstStyle/>
          <a:p>
            <a:pPr marL="342900" indent="-342900"/>
            <a:r>
              <a:rPr lang="en-US" dirty="0"/>
              <a:t>Non-Master Specifications – Start with Submittals Section Template (previous slide)</a:t>
            </a:r>
          </a:p>
          <a:p>
            <a:pPr marL="342900" indent="-342900"/>
            <a:r>
              <a:rPr lang="en-US" dirty="0"/>
              <a:t>Coordinate early with Design Team (Consultants)</a:t>
            </a:r>
          </a:p>
          <a:p>
            <a:pPr marL="342900" indent="-342900"/>
            <a:r>
              <a:rPr lang="en-US" dirty="0"/>
              <a:t>Never delete the article headings “A. Action Submittals”, “B. Informational Submittals”, “C. Closeout Submittals”, and “D. Maintenance Materials”</a:t>
            </a:r>
          </a:p>
          <a:p>
            <a:pPr marL="881063" lvl="2" indent="-342900"/>
            <a:r>
              <a:rPr lang="en-US" sz="2000" dirty="0"/>
              <a:t>Instead add “(NOT USED)” </a:t>
            </a:r>
          </a:p>
          <a:p>
            <a:pPr marL="342900" indent="-342900"/>
            <a:r>
              <a:rPr lang="en-US" dirty="0"/>
              <a:t>The order of the subparagraphs, numbering, or labeling shouldn’t be changed since this is what creates the consistency within PMIS </a:t>
            </a:r>
          </a:p>
          <a:p>
            <a:pPr marL="342900" indent="-342900"/>
            <a:r>
              <a:rPr lang="en-US" dirty="0"/>
              <a:t>Since everything is following a general format, editing must be done carefully to ensure the format isn’t changed from the standard</a:t>
            </a:r>
          </a:p>
          <a:p>
            <a:pPr marL="342900" indent="-342900"/>
            <a:endParaRPr lang="en-US" dirty="0"/>
          </a:p>
        </p:txBody>
      </p:sp>
      <p:sp>
        <p:nvSpPr>
          <p:cNvPr id="3" name="Title 2">
            <a:extLst>
              <a:ext uri="{FF2B5EF4-FFF2-40B4-BE49-F238E27FC236}">
                <a16:creationId xmlns:a16="http://schemas.microsoft.com/office/drawing/2014/main" id="{BA456277-DA53-4E47-940E-0390EBF9405E}"/>
              </a:ext>
            </a:extLst>
          </p:cNvPr>
          <p:cNvSpPr>
            <a:spLocks noGrp="1"/>
          </p:cNvSpPr>
          <p:nvPr>
            <p:ph type="title"/>
          </p:nvPr>
        </p:nvSpPr>
        <p:spPr/>
        <p:txBody>
          <a:bodyPr/>
          <a:lstStyle/>
          <a:p>
            <a:r>
              <a:rPr lang="en-US" dirty="0"/>
              <a:t>How to edit project specifications</a:t>
            </a:r>
          </a:p>
        </p:txBody>
      </p:sp>
    </p:spTree>
    <p:extLst>
      <p:ext uri="{BB962C8B-B14F-4D97-AF65-F5344CB8AC3E}">
        <p14:creationId xmlns:p14="http://schemas.microsoft.com/office/powerpoint/2010/main" val="985545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C23D1D-379A-4259-B6AE-C962E2BBB22D}"/>
              </a:ext>
            </a:extLst>
          </p:cNvPr>
          <p:cNvPicPr>
            <a:picLocks noChangeAspect="1"/>
          </p:cNvPicPr>
          <p:nvPr/>
        </p:nvPicPr>
        <p:blipFill rotWithShape="1">
          <a:blip r:embed="rId2">
            <a:extLst>
              <a:ext uri="{28A0092B-C50C-407E-A947-70E740481C1C}">
                <a14:useLocalDpi xmlns:a14="http://schemas.microsoft.com/office/drawing/2010/main" val="0"/>
              </a:ext>
            </a:extLst>
          </a:blip>
          <a:srcRect r="24278"/>
          <a:stretch/>
        </p:blipFill>
        <p:spPr>
          <a:xfrm>
            <a:off x="0" y="0"/>
            <a:ext cx="6682154" cy="6858000"/>
          </a:xfrm>
          <a:prstGeom prst="rect">
            <a:avLst/>
          </a:prstGeom>
        </p:spPr>
      </p:pic>
    </p:spTree>
    <p:extLst>
      <p:ext uri="{BB962C8B-B14F-4D97-AF65-F5344CB8AC3E}">
        <p14:creationId xmlns:p14="http://schemas.microsoft.com/office/powerpoint/2010/main" val="17269609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142E55-8477-44D9-A59E-315C143779A5}"/>
              </a:ext>
            </a:extLst>
          </p:cNvPr>
          <p:cNvSpPr>
            <a:spLocks noGrp="1"/>
          </p:cNvSpPr>
          <p:nvPr>
            <p:ph type="title"/>
          </p:nvPr>
        </p:nvSpPr>
        <p:spPr/>
        <p:txBody>
          <a:bodyPr>
            <a:normAutofit fontScale="90000"/>
          </a:bodyPr>
          <a:lstStyle/>
          <a:p>
            <a:r>
              <a:rPr lang="en-US" dirty="0"/>
              <a:t>Example: Action Submittal Required (Product Data)</a:t>
            </a:r>
          </a:p>
        </p:txBody>
      </p:sp>
      <p:pic>
        <p:nvPicPr>
          <p:cNvPr id="4" name="Content Placeholder 3">
            <a:extLst>
              <a:ext uri="{FF2B5EF4-FFF2-40B4-BE49-F238E27FC236}">
                <a16:creationId xmlns:a16="http://schemas.microsoft.com/office/drawing/2014/main" id="{0CA6CAAB-F1D6-4092-840B-110DA4CCFC71}"/>
              </a:ext>
            </a:extLst>
          </p:cNvPr>
          <p:cNvPicPr>
            <a:picLocks noGrp="1" noChangeAspect="1"/>
          </p:cNvPicPr>
          <p:nvPr>
            <p:ph idx="1"/>
          </p:nvPr>
        </p:nvPicPr>
        <p:blipFill>
          <a:blip r:embed="rId2"/>
          <a:stretch>
            <a:fillRect/>
          </a:stretch>
        </p:blipFill>
        <p:spPr>
          <a:xfrm>
            <a:off x="367393" y="1787424"/>
            <a:ext cx="7886700" cy="3283151"/>
          </a:xfrm>
          <a:prstGeom prst="rect">
            <a:avLst/>
          </a:prstGeom>
        </p:spPr>
      </p:pic>
    </p:spTree>
    <p:extLst>
      <p:ext uri="{BB962C8B-B14F-4D97-AF65-F5344CB8AC3E}">
        <p14:creationId xmlns:p14="http://schemas.microsoft.com/office/powerpoint/2010/main" val="1950051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C23D1D-379A-4259-B6AE-C962E2BBB22D}"/>
              </a:ext>
            </a:extLst>
          </p:cNvPr>
          <p:cNvPicPr>
            <a:picLocks noChangeAspect="1"/>
          </p:cNvPicPr>
          <p:nvPr/>
        </p:nvPicPr>
        <p:blipFill rotWithShape="1">
          <a:blip r:embed="rId2">
            <a:extLst>
              <a:ext uri="{28A0092B-C50C-407E-A947-70E740481C1C}">
                <a14:useLocalDpi xmlns:a14="http://schemas.microsoft.com/office/drawing/2010/main" val="0"/>
              </a:ext>
            </a:extLst>
          </a:blip>
          <a:srcRect r="24278"/>
          <a:stretch/>
        </p:blipFill>
        <p:spPr>
          <a:xfrm>
            <a:off x="0" y="0"/>
            <a:ext cx="6682154" cy="6858000"/>
          </a:xfrm>
          <a:prstGeom prst="rect">
            <a:avLst/>
          </a:prstGeom>
        </p:spPr>
      </p:pic>
    </p:spTree>
    <p:extLst>
      <p:ext uri="{BB962C8B-B14F-4D97-AF65-F5344CB8AC3E}">
        <p14:creationId xmlns:p14="http://schemas.microsoft.com/office/powerpoint/2010/main" val="3560202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F8B59B-50CC-422B-B632-D0A51527CB76}"/>
              </a:ext>
            </a:extLst>
          </p:cNvPr>
          <p:cNvSpPr>
            <a:spLocks noGrp="1"/>
          </p:cNvSpPr>
          <p:nvPr>
            <p:ph type="title"/>
          </p:nvPr>
        </p:nvSpPr>
        <p:spPr/>
        <p:txBody>
          <a:bodyPr>
            <a:normAutofit fontScale="90000"/>
          </a:bodyPr>
          <a:lstStyle/>
          <a:p>
            <a:r>
              <a:rPr lang="en-US" dirty="0"/>
              <a:t>Example: Add an Action Submittal (Testing)</a:t>
            </a:r>
          </a:p>
        </p:txBody>
      </p:sp>
      <p:pic>
        <p:nvPicPr>
          <p:cNvPr id="4" name="Content Placeholder 3">
            <a:extLst>
              <a:ext uri="{FF2B5EF4-FFF2-40B4-BE49-F238E27FC236}">
                <a16:creationId xmlns:a16="http://schemas.microsoft.com/office/drawing/2014/main" id="{727CC022-D1EE-43DC-B136-05BDB02D1430}"/>
              </a:ext>
            </a:extLst>
          </p:cNvPr>
          <p:cNvPicPr>
            <a:picLocks noGrp="1" noChangeAspect="1"/>
          </p:cNvPicPr>
          <p:nvPr>
            <p:ph idx="1"/>
          </p:nvPr>
        </p:nvPicPr>
        <p:blipFill>
          <a:blip r:embed="rId2"/>
          <a:stretch>
            <a:fillRect/>
          </a:stretch>
        </p:blipFill>
        <p:spPr>
          <a:xfrm>
            <a:off x="628650" y="1993832"/>
            <a:ext cx="7886700" cy="4014923"/>
          </a:xfrm>
          <a:prstGeom prst="rect">
            <a:avLst/>
          </a:prstGeom>
        </p:spPr>
      </p:pic>
    </p:spTree>
    <p:extLst>
      <p:ext uri="{BB962C8B-B14F-4D97-AF65-F5344CB8AC3E}">
        <p14:creationId xmlns:p14="http://schemas.microsoft.com/office/powerpoint/2010/main" val="3346730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C23D1D-379A-4259-B6AE-C962E2BBB22D}"/>
              </a:ext>
            </a:extLst>
          </p:cNvPr>
          <p:cNvPicPr>
            <a:picLocks noChangeAspect="1"/>
          </p:cNvPicPr>
          <p:nvPr/>
        </p:nvPicPr>
        <p:blipFill rotWithShape="1">
          <a:blip r:embed="rId2">
            <a:extLst>
              <a:ext uri="{28A0092B-C50C-407E-A947-70E740481C1C}">
                <a14:useLocalDpi xmlns:a14="http://schemas.microsoft.com/office/drawing/2010/main" val="0"/>
              </a:ext>
            </a:extLst>
          </a:blip>
          <a:srcRect r="24278"/>
          <a:stretch/>
        </p:blipFill>
        <p:spPr>
          <a:xfrm>
            <a:off x="0" y="0"/>
            <a:ext cx="6682154" cy="6858000"/>
          </a:xfrm>
          <a:prstGeom prst="rect">
            <a:avLst/>
          </a:prstGeom>
        </p:spPr>
      </p:pic>
    </p:spTree>
    <p:extLst>
      <p:ext uri="{BB962C8B-B14F-4D97-AF65-F5344CB8AC3E}">
        <p14:creationId xmlns:p14="http://schemas.microsoft.com/office/powerpoint/2010/main" val="887862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CCA192-3D74-477F-8E26-3FA30529969C}"/>
              </a:ext>
            </a:extLst>
          </p:cNvPr>
          <p:cNvSpPr>
            <a:spLocks noGrp="1"/>
          </p:cNvSpPr>
          <p:nvPr>
            <p:ph type="title"/>
          </p:nvPr>
        </p:nvSpPr>
        <p:spPr/>
        <p:txBody>
          <a:bodyPr/>
          <a:lstStyle/>
          <a:p>
            <a:r>
              <a:rPr lang="en-US" dirty="0"/>
              <a:t>Example: No Action Submittals</a:t>
            </a:r>
          </a:p>
        </p:txBody>
      </p:sp>
      <p:pic>
        <p:nvPicPr>
          <p:cNvPr id="4" name="Content Placeholder 3">
            <a:extLst>
              <a:ext uri="{FF2B5EF4-FFF2-40B4-BE49-F238E27FC236}">
                <a16:creationId xmlns:a16="http://schemas.microsoft.com/office/drawing/2014/main" id="{E1AD06AF-0BEF-47C1-9DA3-C23301E3A26C}"/>
              </a:ext>
            </a:extLst>
          </p:cNvPr>
          <p:cNvPicPr>
            <a:picLocks noGrp="1" noChangeAspect="1"/>
          </p:cNvPicPr>
          <p:nvPr>
            <p:ph idx="1"/>
          </p:nvPr>
        </p:nvPicPr>
        <p:blipFill>
          <a:blip r:embed="rId2"/>
          <a:stretch>
            <a:fillRect/>
          </a:stretch>
        </p:blipFill>
        <p:spPr>
          <a:xfrm>
            <a:off x="367393" y="1981200"/>
            <a:ext cx="5867400" cy="1447800"/>
          </a:xfrm>
          <a:prstGeom prst="rect">
            <a:avLst/>
          </a:prstGeom>
        </p:spPr>
      </p:pic>
    </p:spTree>
    <p:extLst>
      <p:ext uri="{BB962C8B-B14F-4D97-AF65-F5344CB8AC3E}">
        <p14:creationId xmlns:p14="http://schemas.microsoft.com/office/powerpoint/2010/main" val="559329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5DC5AA-B488-433E-AB16-E3FA4D126E1C}"/>
              </a:ext>
            </a:extLst>
          </p:cNvPr>
          <p:cNvSpPr>
            <a:spLocks noGrp="1"/>
          </p:cNvSpPr>
          <p:nvPr>
            <p:ph idx="1"/>
          </p:nvPr>
        </p:nvSpPr>
        <p:spPr/>
        <p:txBody>
          <a:bodyPr/>
          <a:lstStyle/>
          <a:p>
            <a:r>
              <a:rPr lang="en-US" dirty="0"/>
              <a:t>New Submittal</a:t>
            </a:r>
          </a:p>
          <a:p>
            <a:r>
              <a:rPr lang="en-US" dirty="0"/>
              <a:t>Add Testing Submittal</a:t>
            </a:r>
          </a:p>
          <a:p>
            <a:r>
              <a:rPr lang="en-US" dirty="0"/>
              <a:t>Additional Product Data</a:t>
            </a:r>
          </a:p>
        </p:txBody>
      </p:sp>
      <p:sp>
        <p:nvSpPr>
          <p:cNvPr id="3" name="Title 2">
            <a:extLst>
              <a:ext uri="{FF2B5EF4-FFF2-40B4-BE49-F238E27FC236}">
                <a16:creationId xmlns:a16="http://schemas.microsoft.com/office/drawing/2014/main" id="{A8490843-C022-49B9-9A6F-ED03890D61A2}"/>
              </a:ext>
            </a:extLst>
          </p:cNvPr>
          <p:cNvSpPr>
            <a:spLocks noGrp="1"/>
          </p:cNvSpPr>
          <p:nvPr>
            <p:ph type="title"/>
          </p:nvPr>
        </p:nvSpPr>
        <p:spPr/>
        <p:txBody>
          <a:bodyPr/>
          <a:lstStyle/>
          <a:p>
            <a:r>
              <a:rPr lang="en-US" dirty="0"/>
              <a:t>Tutorial</a:t>
            </a:r>
          </a:p>
        </p:txBody>
      </p:sp>
    </p:spTree>
    <p:extLst>
      <p:ext uri="{BB962C8B-B14F-4D97-AF65-F5344CB8AC3E}">
        <p14:creationId xmlns:p14="http://schemas.microsoft.com/office/powerpoint/2010/main" val="1083776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760D71D9-672D-4C2E-A171-486745E320E1}"/>
              </a:ext>
            </a:extLst>
          </p:cNvPr>
          <p:cNvSpPr>
            <a:spLocks noGrp="1"/>
          </p:cNvSpPr>
          <p:nvPr>
            <p:ph idx="1"/>
          </p:nvPr>
        </p:nvSpPr>
        <p:spPr>
          <a:xfrm>
            <a:off x="629841" y="1698172"/>
            <a:ext cx="7886700" cy="4162879"/>
          </a:xfrm>
        </p:spPr>
        <p:txBody>
          <a:bodyPr>
            <a:normAutofit/>
          </a:bodyPr>
          <a:lstStyle/>
          <a:p>
            <a:pPr marL="342900" indent="-342900"/>
            <a:r>
              <a:rPr lang="en-US" dirty="0">
                <a:cs typeface="Arial"/>
              </a:rPr>
              <a:t>10+ years ago, process started with Arcadis Master Specifications being modified to fit Fort Wayne’s needs</a:t>
            </a:r>
          </a:p>
          <a:p>
            <a:pPr marL="342900" indent="-342900"/>
            <a:r>
              <a:rPr lang="en-US" dirty="0">
                <a:cs typeface="Arial"/>
              </a:rPr>
              <a:t>Master Specification were based off Master Format 2004 (MF04) and Construction Specification Institute (CSI)</a:t>
            </a:r>
          </a:p>
          <a:p>
            <a:pPr marL="342900" indent="-342900"/>
            <a:r>
              <a:rPr lang="en-US" dirty="0">
                <a:cs typeface="Arial"/>
              </a:rPr>
              <a:t>2014 – Created Master Electrical Specifications</a:t>
            </a:r>
          </a:p>
          <a:p>
            <a:pPr marL="342900" indent="-342900"/>
            <a:r>
              <a:rPr lang="en-US" dirty="0">
                <a:cs typeface="Arial"/>
              </a:rPr>
              <a:t>2015 – Created Master Instrumentation and Communications Specifications</a:t>
            </a:r>
          </a:p>
          <a:p>
            <a:pPr marL="342900" indent="-342900"/>
            <a:r>
              <a:rPr lang="en-US" dirty="0">
                <a:cs typeface="Arial"/>
              </a:rPr>
              <a:t>Other Master Specifications added along the way</a:t>
            </a:r>
          </a:p>
          <a:p>
            <a:pPr marL="342900" indent="-342900"/>
            <a:r>
              <a:rPr lang="en-US" dirty="0">
                <a:cs typeface="Arial"/>
              </a:rPr>
              <a:t>Now almost </a:t>
            </a:r>
            <a:r>
              <a:rPr lang="en-US" sz="2800" b="1" dirty="0">
                <a:cs typeface="Arial"/>
              </a:rPr>
              <a:t>100</a:t>
            </a:r>
            <a:r>
              <a:rPr lang="en-US" sz="2800" dirty="0">
                <a:cs typeface="Arial"/>
              </a:rPr>
              <a:t> </a:t>
            </a:r>
            <a:r>
              <a:rPr lang="en-US" dirty="0">
                <a:cs typeface="Arial"/>
              </a:rPr>
              <a:t>City of Fort Wayne Master Specifications exist</a:t>
            </a:r>
          </a:p>
          <a:p>
            <a:endParaRPr lang="en-US" dirty="0"/>
          </a:p>
          <a:p>
            <a:endParaRPr lang="en-US" dirty="0"/>
          </a:p>
        </p:txBody>
      </p:sp>
    </p:spTree>
    <p:extLst>
      <p:ext uri="{BB962C8B-B14F-4D97-AF65-F5344CB8AC3E}">
        <p14:creationId xmlns:p14="http://schemas.microsoft.com/office/powerpoint/2010/main" val="163163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67EA6F-57DC-434A-AC5A-CFA1EF4E8E74}"/>
              </a:ext>
            </a:extLst>
          </p:cNvPr>
          <p:cNvSpPr>
            <a:spLocks noGrp="1"/>
          </p:cNvSpPr>
          <p:nvPr>
            <p:ph idx="1"/>
          </p:nvPr>
        </p:nvSpPr>
        <p:spPr/>
        <p:txBody>
          <a:bodyPr/>
          <a:lstStyle/>
          <a:p>
            <a:pPr marL="342900" indent="-342900"/>
            <a:r>
              <a:rPr lang="en-US" dirty="0"/>
              <a:t>Called out in Specification 01 33 00 Submittal Procedures</a:t>
            </a:r>
          </a:p>
          <a:p>
            <a:pPr marL="342900" indent="-342900"/>
            <a:r>
              <a:rPr lang="en-US" dirty="0"/>
              <a:t>Master Submittal Listing created for all Master Specification</a:t>
            </a:r>
          </a:p>
          <a:p>
            <a:pPr marL="342900" indent="-342900"/>
            <a:r>
              <a:rPr lang="en-US" dirty="0"/>
              <a:t>Should be the start of the Submittal Listing for all projects</a:t>
            </a:r>
          </a:p>
          <a:p>
            <a:pPr marL="342900" indent="-342900"/>
            <a:r>
              <a:rPr lang="en-US" dirty="0"/>
              <a:t>Stored within the existing Master Specification Folder (excel file)</a:t>
            </a:r>
          </a:p>
          <a:p>
            <a:pPr marL="342900" indent="-342900"/>
            <a:r>
              <a:rPr lang="en-US" dirty="0"/>
              <a:t>Should be submitted no later than 95% design to allow for review and coordination with the Construction Management Team</a:t>
            </a:r>
          </a:p>
          <a:p>
            <a:endParaRPr lang="en-US" dirty="0"/>
          </a:p>
        </p:txBody>
      </p:sp>
      <p:sp>
        <p:nvSpPr>
          <p:cNvPr id="3" name="Title 2">
            <a:extLst>
              <a:ext uri="{FF2B5EF4-FFF2-40B4-BE49-F238E27FC236}">
                <a16:creationId xmlns:a16="http://schemas.microsoft.com/office/drawing/2014/main" id="{6E8595A6-4A9F-429B-8FD4-ED3610518F03}"/>
              </a:ext>
            </a:extLst>
          </p:cNvPr>
          <p:cNvSpPr>
            <a:spLocks noGrp="1"/>
          </p:cNvSpPr>
          <p:nvPr>
            <p:ph type="title"/>
          </p:nvPr>
        </p:nvSpPr>
        <p:spPr/>
        <p:txBody>
          <a:bodyPr/>
          <a:lstStyle/>
          <a:p>
            <a:r>
              <a:rPr lang="en-US" dirty="0"/>
              <a:t>Submittal Listing	</a:t>
            </a:r>
          </a:p>
        </p:txBody>
      </p:sp>
    </p:spTree>
    <p:extLst>
      <p:ext uri="{BB962C8B-B14F-4D97-AF65-F5344CB8AC3E}">
        <p14:creationId xmlns:p14="http://schemas.microsoft.com/office/powerpoint/2010/main" val="1657504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Brace 5">
            <a:extLst>
              <a:ext uri="{FF2B5EF4-FFF2-40B4-BE49-F238E27FC236}">
                <a16:creationId xmlns:a16="http://schemas.microsoft.com/office/drawing/2014/main" id="{6362B86D-B566-4BA1-9941-6C1DF7719029}"/>
              </a:ext>
            </a:extLst>
          </p:cNvPr>
          <p:cNvSpPr/>
          <p:nvPr/>
        </p:nvSpPr>
        <p:spPr>
          <a:xfrm>
            <a:off x="8640929" y="1719346"/>
            <a:ext cx="370299" cy="1236357"/>
          </a:xfrm>
          <a:prstGeom prst="rightBrace">
            <a:avLst>
              <a:gd name="adj1" fmla="val 143073"/>
              <a:gd name="adj2" fmla="val 52960"/>
            </a:avLst>
          </a:prstGeom>
          <a:ln w="6350" cmpd="sng">
            <a:solidFill>
              <a:schemeClr val="tx2"/>
            </a:solidFill>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Right Brace 6">
            <a:extLst>
              <a:ext uri="{FF2B5EF4-FFF2-40B4-BE49-F238E27FC236}">
                <a16:creationId xmlns:a16="http://schemas.microsoft.com/office/drawing/2014/main" id="{5D27728B-6610-446C-B76F-13E76AB2E113}"/>
              </a:ext>
            </a:extLst>
          </p:cNvPr>
          <p:cNvSpPr/>
          <p:nvPr/>
        </p:nvSpPr>
        <p:spPr>
          <a:xfrm rot="10800000">
            <a:off x="905467" y="3213031"/>
            <a:ext cx="370299" cy="1236357"/>
          </a:xfrm>
          <a:prstGeom prst="rightBrace">
            <a:avLst>
              <a:gd name="adj1" fmla="val 143073"/>
              <a:gd name="adj2" fmla="val 52960"/>
            </a:avLst>
          </a:prstGeom>
          <a:ln w="6350" cmpd="sng">
            <a:solidFill>
              <a:schemeClr val="tx2"/>
            </a:solidFill>
            <a:headEnd type="none"/>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 name="Picture 1">
            <a:extLst>
              <a:ext uri="{FF2B5EF4-FFF2-40B4-BE49-F238E27FC236}">
                <a16:creationId xmlns:a16="http://schemas.microsoft.com/office/drawing/2014/main" id="{DC70BF38-F77F-4A57-9AEA-4B544FA8F9CD}"/>
              </a:ext>
            </a:extLst>
          </p:cNvPr>
          <p:cNvPicPr>
            <a:picLocks noChangeAspect="1"/>
          </p:cNvPicPr>
          <p:nvPr/>
        </p:nvPicPr>
        <p:blipFill>
          <a:blip r:embed="rId2"/>
          <a:stretch>
            <a:fillRect/>
          </a:stretch>
        </p:blipFill>
        <p:spPr>
          <a:xfrm>
            <a:off x="144630" y="1719346"/>
            <a:ext cx="8496299" cy="1236358"/>
          </a:xfrm>
          <a:prstGeom prst="rect">
            <a:avLst/>
          </a:prstGeom>
        </p:spPr>
      </p:pic>
      <p:pic>
        <p:nvPicPr>
          <p:cNvPr id="3" name="Picture 2">
            <a:extLst>
              <a:ext uri="{FF2B5EF4-FFF2-40B4-BE49-F238E27FC236}">
                <a16:creationId xmlns:a16="http://schemas.microsoft.com/office/drawing/2014/main" id="{34D63771-3C34-489D-AD48-34ED8C0ACF59}"/>
              </a:ext>
            </a:extLst>
          </p:cNvPr>
          <p:cNvPicPr>
            <a:picLocks noChangeAspect="1"/>
          </p:cNvPicPr>
          <p:nvPr/>
        </p:nvPicPr>
        <p:blipFill>
          <a:blip r:embed="rId3"/>
          <a:stretch>
            <a:fillRect/>
          </a:stretch>
        </p:blipFill>
        <p:spPr>
          <a:xfrm>
            <a:off x="1275766" y="3213031"/>
            <a:ext cx="7365163" cy="1236358"/>
          </a:xfrm>
          <a:prstGeom prst="rect">
            <a:avLst/>
          </a:prstGeom>
        </p:spPr>
      </p:pic>
      <p:sp>
        <p:nvSpPr>
          <p:cNvPr id="8" name="TextBox 7">
            <a:extLst>
              <a:ext uri="{FF2B5EF4-FFF2-40B4-BE49-F238E27FC236}">
                <a16:creationId xmlns:a16="http://schemas.microsoft.com/office/drawing/2014/main" id="{D6AFFBE0-9B4B-4780-BA07-189D93D41A09}"/>
              </a:ext>
            </a:extLst>
          </p:cNvPr>
          <p:cNvSpPr txBox="1"/>
          <p:nvPr/>
        </p:nvSpPr>
        <p:spPr>
          <a:xfrm>
            <a:off x="455315" y="4929062"/>
            <a:ext cx="8072879" cy="1132618"/>
          </a:xfrm>
          <a:prstGeom prst="rect">
            <a:avLst/>
          </a:prstGeom>
          <a:solidFill>
            <a:schemeClr val="bg1"/>
          </a:solidFill>
          <a:ln>
            <a:noFill/>
          </a:ln>
        </p:spPr>
        <p:txBody>
          <a:bodyPr wrap="square" rtlCol="0">
            <a:spAutoFit/>
          </a:bodyPr>
          <a:lstStyle/>
          <a:p>
            <a:pPr marL="285750" indent="-285750">
              <a:lnSpc>
                <a:spcPct val="90000"/>
              </a:lnSpc>
              <a:spcBef>
                <a:spcPts val="200"/>
              </a:spcBef>
              <a:spcAft>
                <a:spcPts val="400"/>
              </a:spcAft>
              <a:buFont typeface="Arial" panose="020B0604020202020204" pitchFamily="34" charset="0"/>
              <a:buChar char="•"/>
            </a:pPr>
            <a:r>
              <a:rPr lang="en-US" sz="1600" dirty="0"/>
              <a:t>When new submittals and specifications are added the description box should be filled out for clarity. </a:t>
            </a:r>
          </a:p>
          <a:p>
            <a:pPr marL="742950" lvl="1" indent="-285750">
              <a:lnSpc>
                <a:spcPct val="90000"/>
              </a:lnSpc>
              <a:spcBef>
                <a:spcPts val="200"/>
              </a:spcBef>
              <a:spcAft>
                <a:spcPts val="400"/>
              </a:spcAft>
              <a:buFont typeface="Arial" panose="020B0604020202020204" pitchFamily="34" charset="0"/>
              <a:buChar char="•"/>
            </a:pPr>
            <a:r>
              <a:rPr lang="en-US" sz="1600" dirty="0"/>
              <a:t>Description box should be consistent with what is written in the specifications. </a:t>
            </a:r>
          </a:p>
          <a:p>
            <a:pPr marL="285750" indent="-285750">
              <a:lnSpc>
                <a:spcPct val="90000"/>
              </a:lnSpc>
              <a:spcBef>
                <a:spcPts val="200"/>
              </a:spcBef>
              <a:spcAft>
                <a:spcPts val="400"/>
              </a:spcAft>
              <a:buFont typeface="Arial" panose="020B0604020202020204" pitchFamily="34" charset="0"/>
              <a:buChar char="•"/>
            </a:pPr>
            <a:r>
              <a:rPr lang="en-US" sz="1600" dirty="0"/>
              <a:t>The boxes are important for PMIS and Construction Administrator and should be filled out. </a:t>
            </a:r>
          </a:p>
        </p:txBody>
      </p:sp>
      <p:sp>
        <p:nvSpPr>
          <p:cNvPr id="9" name="Title 2">
            <a:extLst>
              <a:ext uri="{FF2B5EF4-FFF2-40B4-BE49-F238E27FC236}">
                <a16:creationId xmlns:a16="http://schemas.microsoft.com/office/drawing/2014/main" id="{89FBB870-2822-47A2-893A-FB1FD7400CA0}"/>
              </a:ext>
            </a:extLst>
          </p:cNvPr>
          <p:cNvSpPr txBox="1">
            <a:spLocks/>
          </p:cNvSpPr>
          <p:nvPr/>
        </p:nvSpPr>
        <p:spPr>
          <a:xfrm>
            <a:off x="367393" y="365126"/>
            <a:ext cx="6763431" cy="993943"/>
          </a:xfrm>
          <a:prstGeom prst="rect">
            <a:avLst/>
          </a:prstGeom>
        </p:spPr>
        <p:txBody>
          <a:bodyPr/>
          <a:lstStyle>
            <a:lvl1pPr algn="l" defTabSz="685800" rtl="0" eaLnBrk="1" latinLnBrk="0" hangingPunct="1">
              <a:lnSpc>
                <a:spcPct val="90000"/>
              </a:lnSpc>
              <a:spcBef>
                <a:spcPct val="0"/>
              </a:spcBef>
              <a:buNone/>
              <a:defRPr sz="3300" kern="1200">
                <a:solidFill>
                  <a:schemeClr val="bg1"/>
                </a:solidFill>
                <a:latin typeface="Raleway Medium" panose="020B0603030101060003" pitchFamily="34" charset="0"/>
                <a:ea typeface="+mj-ea"/>
                <a:cs typeface="+mj-cs"/>
              </a:defRPr>
            </a:lvl1pPr>
          </a:lstStyle>
          <a:p>
            <a:r>
              <a:rPr lang="en-US"/>
              <a:t>Submittal Listing	</a:t>
            </a:r>
            <a:endParaRPr lang="en-US" dirty="0"/>
          </a:p>
        </p:txBody>
      </p:sp>
    </p:spTree>
    <p:extLst>
      <p:ext uri="{BB962C8B-B14F-4D97-AF65-F5344CB8AC3E}">
        <p14:creationId xmlns:p14="http://schemas.microsoft.com/office/powerpoint/2010/main" val="39364616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6ED3681-F566-483B-BF3B-AE5BCBC71D56}"/>
              </a:ext>
            </a:extLst>
          </p:cNvPr>
          <p:cNvSpPr>
            <a:spLocks noGrp="1"/>
          </p:cNvSpPr>
          <p:nvPr>
            <p:ph idx="1"/>
          </p:nvPr>
        </p:nvSpPr>
        <p:spPr/>
        <p:txBody>
          <a:bodyPr/>
          <a:lstStyle/>
          <a:p>
            <a:r>
              <a:rPr lang="en-US" dirty="0"/>
              <a:t>Submittal Listing Tutorial</a:t>
            </a:r>
          </a:p>
        </p:txBody>
      </p:sp>
      <p:sp>
        <p:nvSpPr>
          <p:cNvPr id="3" name="Title 2">
            <a:extLst>
              <a:ext uri="{FF2B5EF4-FFF2-40B4-BE49-F238E27FC236}">
                <a16:creationId xmlns:a16="http://schemas.microsoft.com/office/drawing/2014/main" id="{32E04042-4936-4E78-9CC7-D66B68B8CB0B}"/>
              </a:ext>
            </a:extLst>
          </p:cNvPr>
          <p:cNvSpPr>
            <a:spLocks noGrp="1"/>
          </p:cNvSpPr>
          <p:nvPr>
            <p:ph type="title"/>
          </p:nvPr>
        </p:nvSpPr>
        <p:spPr/>
        <p:txBody>
          <a:bodyPr/>
          <a:lstStyle/>
          <a:p>
            <a:r>
              <a:rPr lang="en-US" dirty="0"/>
              <a:t>Tutorial</a:t>
            </a:r>
          </a:p>
        </p:txBody>
      </p:sp>
    </p:spTree>
    <p:extLst>
      <p:ext uri="{BB962C8B-B14F-4D97-AF65-F5344CB8AC3E}">
        <p14:creationId xmlns:p14="http://schemas.microsoft.com/office/powerpoint/2010/main" val="2851867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F22129-2C87-409C-AF2E-484AB15D699C}"/>
              </a:ext>
            </a:extLst>
          </p:cNvPr>
          <p:cNvSpPr>
            <a:spLocks noGrp="1"/>
          </p:cNvSpPr>
          <p:nvPr>
            <p:ph idx="1"/>
          </p:nvPr>
        </p:nvSpPr>
        <p:spPr/>
        <p:txBody>
          <a:bodyPr/>
          <a:lstStyle/>
          <a:p>
            <a:pPr marL="342900" indent="-342900"/>
            <a:r>
              <a:rPr lang="en-US" dirty="0"/>
              <a:t>Submittal Types</a:t>
            </a:r>
          </a:p>
          <a:p>
            <a:pPr marL="342900" indent="-342900"/>
            <a:r>
              <a:rPr lang="en-US" dirty="0"/>
              <a:t>New Transmittal Reply Forms</a:t>
            </a:r>
          </a:p>
          <a:p>
            <a:endParaRPr lang="en-US" dirty="0"/>
          </a:p>
        </p:txBody>
      </p:sp>
      <p:sp>
        <p:nvSpPr>
          <p:cNvPr id="3" name="Title 2">
            <a:extLst>
              <a:ext uri="{FF2B5EF4-FFF2-40B4-BE49-F238E27FC236}">
                <a16:creationId xmlns:a16="http://schemas.microsoft.com/office/drawing/2014/main" id="{95C74007-A878-466E-AC12-494D6BC10FE4}"/>
              </a:ext>
            </a:extLst>
          </p:cNvPr>
          <p:cNvSpPr>
            <a:spLocks noGrp="1"/>
          </p:cNvSpPr>
          <p:nvPr>
            <p:ph type="title"/>
          </p:nvPr>
        </p:nvSpPr>
        <p:spPr/>
        <p:txBody>
          <a:bodyPr/>
          <a:lstStyle/>
          <a:p>
            <a:r>
              <a:rPr lang="en-US" dirty="0"/>
              <a:t>PART II</a:t>
            </a:r>
          </a:p>
        </p:txBody>
      </p:sp>
    </p:spTree>
    <p:extLst>
      <p:ext uri="{BB962C8B-B14F-4D97-AF65-F5344CB8AC3E}">
        <p14:creationId xmlns:p14="http://schemas.microsoft.com/office/powerpoint/2010/main" val="1999380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F22129-2C87-409C-AF2E-484AB15D699C}"/>
              </a:ext>
            </a:extLst>
          </p:cNvPr>
          <p:cNvSpPr>
            <a:spLocks noGrp="1"/>
          </p:cNvSpPr>
          <p:nvPr>
            <p:ph idx="1"/>
          </p:nvPr>
        </p:nvSpPr>
        <p:spPr/>
        <p:txBody>
          <a:bodyPr/>
          <a:lstStyle/>
          <a:p>
            <a:pPr marL="342900" indent="-342900"/>
            <a:r>
              <a:rPr lang="en-US" dirty="0"/>
              <a:t>Action </a:t>
            </a:r>
          </a:p>
          <a:p>
            <a:pPr marL="881063" lvl="2" indent="-342900"/>
            <a:r>
              <a:rPr lang="en-US" dirty="0"/>
              <a:t>Product Data</a:t>
            </a:r>
          </a:p>
          <a:p>
            <a:pPr marL="881063" lvl="2" indent="-342900"/>
            <a:r>
              <a:rPr lang="en-US" dirty="0"/>
              <a:t>Shop Drawings</a:t>
            </a:r>
          </a:p>
          <a:p>
            <a:pPr marL="881063" lvl="2" indent="-342900"/>
            <a:r>
              <a:rPr lang="en-US" dirty="0"/>
              <a:t>Samples</a:t>
            </a:r>
          </a:p>
          <a:p>
            <a:pPr marL="881063" lvl="2" indent="-342900"/>
            <a:r>
              <a:rPr lang="en-US" dirty="0"/>
              <a:t>Delegated Design (Rarely used)</a:t>
            </a:r>
          </a:p>
          <a:p>
            <a:pPr marL="342900" indent="-342900"/>
            <a:r>
              <a:rPr lang="en-US" dirty="0"/>
              <a:t>Informational</a:t>
            </a:r>
          </a:p>
          <a:p>
            <a:pPr marL="881063" lvl="2" indent="-342900"/>
            <a:r>
              <a:rPr lang="en-US" dirty="0"/>
              <a:t>Quality Control</a:t>
            </a:r>
          </a:p>
          <a:p>
            <a:pPr marL="881063" lvl="2" indent="-342900"/>
            <a:r>
              <a:rPr lang="en-US" dirty="0"/>
              <a:t>Test Reports</a:t>
            </a:r>
          </a:p>
          <a:p>
            <a:pPr marL="881063" lvl="2" indent="-342900"/>
            <a:r>
              <a:rPr lang="en-US" dirty="0"/>
              <a:t>Qualifications</a:t>
            </a:r>
          </a:p>
          <a:p>
            <a:pPr marL="342900" indent="-342900"/>
            <a:r>
              <a:rPr lang="en-US" dirty="0"/>
              <a:t>Maintenance of Material</a:t>
            </a:r>
          </a:p>
          <a:p>
            <a:pPr marL="881063" lvl="2" indent="-342900"/>
            <a:r>
              <a:rPr lang="en-US" dirty="0"/>
              <a:t>Spare Parts</a:t>
            </a:r>
          </a:p>
          <a:p>
            <a:pPr marL="342900" indent="-342900"/>
            <a:r>
              <a:rPr lang="en-US" dirty="0"/>
              <a:t>Closeout</a:t>
            </a:r>
          </a:p>
          <a:p>
            <a:pPr marL="881063" lvl="2" indent="-342900"/>
            <a:r>
              <a:rPr lang="en-US" dirty="0"/>
              <a:t>O&amp;M</a:t>
            </a:r>
          </a:p>
          <a:p>
            <a:pPr marL="881063" lvl="2" indent="-342900"/>
            <a:r>
              <a:rPr lang="en-US" dirty="0"/>
              <a:t>Record Documentation</a:t>
            </a:r>
          </a:p>
          <a:p>
            <a:endParaRPr lang="en-US" dirty="0"/>
          </a:p>
        </p:txBody>
      </p:sp>
      <p:sp>
        <p:nvSpPr>
          <p:cNvPr id="3" name="Title 2">
            <a:extLst>
              <a:ext uri="{FF2B5EF4-FFF2-40B4-BE49-F238E27FC236}">
                <a16:creationId xmlns:a16="http://schemas.microsoft.com/office/drawing/2014/main" id="{95C74007-A878-466E-AC12-494D6BC10FE4}"/>
              </a:ext>
            </a:extLst>
          </p:cNvPr>
          <p:cNvSpPr>
            <a:spLocks noGrp="1"/>
          </p:cNvSpPr>
          <p:nvPr>
            <p:ph type="title"/>
          </p:nvPr>
        </p:nvSpPr>
        <p:spPr/>
        <p:txBody>
          <a:bodyPr/>
          <a:lstStyle/>
          <a:p>
            <a:r>
              <a:rPr lang="en-US" dirty="0"/>
              <a:t>Submittal Types</a:t>
            </a:r>
          </a:p>
        </p:txBody>
      </p:sp>
    </p:spTree>
    <p:extLst>
      <p:ext uri="{BB962C8B-B14F-4D97-AF65-F5344CB8AC3E}">
        <p14:creationId xmlns:p14="http://schemas.microsoft.com/office/powerpoint/2010/main" val="41276678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9D7607-91F5-46E8-910C-EE9B824232C2}"/>
              </a:ext>
            </a:extLst>
          </p:cNvPr>
          <p:cNvSpPr>
            <a:spLocks noGrp="1"/>
          </p:cNvSpPr>
          <p:nvPr>
            <p:ph idx="1"/>
          </p:nvPr>
        </p:nvSpPr>
        <p:spPr/>
        <p:txBody>
          <a:bodyPr/>
          <a:lstStyle/>
          <a:p>
            <a:r>
              <a:rPr lang="en-US" dirty="0"/>
              <a:t>In accordance with EJCDC and CSI Format</a:t>
            </a:r>
          </a:p>
          <a:p>
            <a:r>
              <a:rPr lang="en-US" dirty="0"/>
              <a:t>Legal implications</a:t>
            </a:r>
          </a:p>
        </p:txBody>
      </p:sp>
      <p:sp>
        <p:nvSpPr>
          <p:cNvPr id="3" name="Title 2">
            <a:extLst>
              <a:ext uri="{FF2B5EF4-FFF2-40B4-BE49-F238E27FC236}">
                <a16:creationId xmlns:a16="http://schemas.microsoft.com/office/drawing/2014/main" id="{89FDE96B-8542-4A25-A73B-561560474EB9}"/>
              </a:ext>
            </a:extLst>
          </p:cNvPr>
          <p:cNvSpPr>
            <a:spLocks noGrp="1"/>
          </p:cNvSpPr>
          <p:nvPr>
            <p:ph type="title"/>
          </p:nvPr>
        </p:nvSpPr>
        <p:spPr/>
        <p:txBody>
          <a:bodyPr/>
          <a:lstStyle/>
          <a:p>
            <a:r>
              <a:rPr lang="en-US" dirty="0"/>
              <a:t>Why?</a:t>
            </a:r>
          </a:p>
        </p:txBody>
      </p:sp>
    </p:spTree>
    <p:extLst>
      <p:ext uri="{BB962C8B-B14F-4D97-AF65-F5344CB8AC3E}">
        <p14:creationId xmlns:p14="http://schemas.microsoft.com/office/powerpoint/2010/main" val="28672798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DCE435-3B47-45A5-B99E-3B18773B21B9}"/>
              </a:ext>
            </a:extLst>
          </p:cNvPr>
          <p:cNvSpPr>
            <a:spLocks noGrp="1"/>
          </p:cNvSpPr>
          <p:nvPr>
            <p:ph idx="1"/>
          </p:nvPr>
        </p:nvSpPr>
        <p:spPr/>
        <p:txBody>
          <a:bodyPr>
            <a:normAutofit/>
          </a:bodyPr>
          <a:lstStyle/>
          <a:p>
            <a:pPr marL="342900" indent="-342900"/>
            <a:r>
              <a:rPr lang="en-US" dirty="0"/>
              <a:t>Action </a:t>
            </a:r>
          </a:p>
          <a:p>
            <a:pPr marL="881063" lvl="2" indent="-342900"/>
            <a:r>
              <a:rPr lang="en-US" dirty="0"/>
              <a:t>Approved </a:t>
            </a:r>
          </a:p>
          <a:p>
            <a:pPr marL="881063" lvl="2" indent="-342900"/>
            <a:r>
              <a:rPr lang="en-US" dirty="0"/>
              <a:t>Approved as Noted </a:t>
            </a:r>
          </a:p>
          <a:p>
            <a:pPr marL="881063" lvl="2" indent="-342900"/>
            <a:r>
              <a:rPr lang="en-US" dirty="0"/>
              <a:t>Approved as Noted – Resubmit </a:t>
            </a:r>
          </a:p>
          <a:p>
            <a:pPr marL="881063" lvl="2" indent="-342900"/>
            <a:r>
              <a:rPr lang="en-US" dirty="0"/>
              <a:t>Revise and Resubmit</a:t>
            </a:r>
          </a:p>
          <a:p>
            <a:pPr marL="881063" lvl="2" indent="-342900"/>
            <a:r>
              <a:rPr lang="en-US" dirty="0"/>
              <a:t>Not Approved</a:t>
            </a:r>
          </a:p>
          <a:p>
            <a:pPr marL="342900" indent="-342900"/>
            <a:r>
              <a:rPr lang="en-US" dirty="0"/>
              <a:t>Action </a:t>
            </a:r>
          </a:p>
          <a:p>
            <a:pPr marL="881063" lvl="2" indent="-342900"/>
            <a:r>
              <a:rPr lang="en-US" dirty="0"/>
              <a:t>Approved – Contractor submitted exact product data as specified (No Comments)</a:t>
            </a:r>
          </a:p>
          <a:p>
            <a:pPr marL="881063" lvl="2" indent="-342900"/>
            <a:r>
              <a:rPr lang="en-US" dirty="0"/>
              <a:t>Approved as Noted – Contractor submitted exact product data as specified but wrong color (Fire Hydrant shall be yellow not blue)</a:t>
            </a:r>
          </a:p>
          <a:p>
            <a:pPr marL="881063" lvl="2" indent="-342900"/>
            <a:r>
              <a:rPr lang="en-US" dirty="0"/>
              <a:t>Approved as Noted – Resubmit – Contractor submitted shop drawings with easily understood changes and comments, but a clean copy is desired for Record Keeping (Reviewer does not want to hold up Project for another round of submittals)</a:t>
            </a:r>
          </a:p>
          <a:p>
            <a:pPr marL="881063" lvl="2" indent="-342900"/>
            <a:r>
              <a:rPr lang="en-US" dirty="0"/>
              <a:t>Revise and Resubmit– Contractor submitted right product but wrong size (Pipe shall be 12” and not 18”)</a:t>
            </a:r>
          </a:p>
          <a:p>
            <a:pPr marL="881063" lvl="2" indent="-342900"/>
            <a:r>
              <a:rPr lang="en-US" dirty="0"/>
              <a:t>Not Approved– Contractor submitted wrong product (Gate Valve vs. Ball Valve)</a:t>
            </a:r>
          </a:p>
          <a:p>
            <a:pPr marL="881063" lvl="2" indent="-342900"/>
            <a:endParaRPr lang="en-US" dirty="0">
              <a:highlight>
                <a:srgbClr val="FFFF00"/>
              </a:highlight>
            </a:endParaRPr>
          </a:p>
          <a:p>
            <a:endParaRPr lang="en-US" dirty="0"/>
          </a:p>
        </p:txBody>
      </p:sp>
      <p:sp>
        <p:nvSpPr>
          <p:cNvPr id="3" name="Title 2">
            <a:extLst>
              <a:ext uri="{FF2B5EF4-FFF2-40B4-BE49-F238E27FC236}">
                <a16:creationId xmlns:a16="http://schemas.microsoft.com/office/drawing/2014/main" id="{78D2768C-D605-4C96-BD32-08DCE85CC2A7}"/>
              </a:ext>
            </a:extLst>
          </p:cNvPr>
          <p:cNvSpPr>
            <a:spLocks noGrp="1"/>
          </p:cNvSpPr>
          <p:nvPr>
            <p:ph type="title"/>
          </p:nvPr>
        </p:nvSpPr>
        <p:spPr/>
        <p:txBody>
          <a:bodyPr/>
          <a:lstStyle/>
          <a:p>
            <a:r>
              <a:rPr lang="en-US" dirty="0"/>
              <a:t>Submittal Responses</a:t>
            </a:r>
          </a:p>
        </p:txBody>
      </p:sp>
    </p:spTree>
    <p:extLst>
      <p:ext uri="{BB962C8B-B14F-4D97-AF65-F5344CB8AC3E}">
        <p14:creationId xmlns:p14="http://schemas.microsoft.com/office/powerpoint/2010/main" val="3094905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2BF684-7071-40F0-9334-7FBFFEF7B8C5}"/>
              </a:ext>
            </a:extLst>
          </p:cNvPr>
          <p:cNvSpPr>
            <a:spLocks noGrp="1"/>
          </p:cNvSpPr>
          <p:nvPr>
            <p:ph idx="1"/>
          </p:nvPr>
        </p:nvSpPr>
        <p:spPr/>
        <p:txBody>
          <a:bodyPr/>
          <a:lstStyle/>
          <a:p>
            <a:pPr marL="342900" indent="-342900"/>
            <a:r>
              <a:rPr lang="en-US" dirty="0"/>
              <a:t>All Informational, Maintenance Material, and Closeout Submittals that do not indicate compliance with the Contract Documents are to result in the Engineer’s written disposition of “not accepted” and the reason(s) therefor.</a:t>
            </a:r>
          </a:p>
          <a:p>
            <a:pPr marL="342900" indent="-342900"/>
            <a:r>
              <a:rPr lang="en-US" dirty="0"/>
              <a:t>Informational</a:t>
            </a:r>
          </a:p>
          <a:p>
            <a:pPr marL="881063" lvl="2" indent="-342900"/>
            <a:r>
              <a:rPr lang="en-US" dirty="0"/>
              <a:t>Accepted</a:t>
            </a:r>
          </a:p>
          <a:p>
            <a:pPr marL="881063" lvl="2" indent="-342900"/>
            <a:r>
              <a:rPr lang="en-US" dirty="0"/>
              <a:t>Not Accepted</a:t>
            </a:r>
          </a:p>
          <a:p>
            <a:pPr marL="342900" indent="-342900"/>
            <a:r>
              <a:rPr lang="en-US" dirty="0"/>
              <a:t>Maintenance Material</a:t>
            </a:r>
          </a:p>
          <a:p>
            <a:pPr marL="881063" lvl="2" indent="-342900"/>
            <a:r>
              <a:rPr lang="en-US" dirty="0"/>
              <a:t>Accepted</a:t>
            </a:r>
          </a:p>
          <a:p>
            <a:pPr marL="881063" lvl="2" indent="-342900"/>
            <a:r>
              <a:rPr lang="en-US" dirty="0"/>
              <a:t>Not Accepted</a:t>
            </a:r>
          </a:p>
          <a:p>
            <a:pPr marL="342900" indent="-342900"/>
            <a:r>
              <a:rPr lang="en-US" dirty="0"/>
              <a:t>Closeout</a:t>
            </a:r>
          </a:p>
          <a:p>
            <a:pPr marL="881063" lvl="2" indent="-342900"/>
            <a:r>
              <a:rPr lang="en-US" dirty="0"/>
              <a:t>Accepted </a:t>
            </a:r>
          </a:p>
          <a:p>
            <a:pPr marL="881063" lvl="2" indent="-342900"/>
            <a:r>
              <a:rPr lang="en-US" dirty="0"/>
              <a:t>Not Accepted</a:t>
            </a:r>
          </a:p>
          <a:p>
            <a:pPr marL="342900" indent="-342900"/>
            <a:endParaRPr lang="en-US" dirty="0"/>
          </a:p>
          <a:p>
            <a:endParaRPr lang="en-US" dirty="0"/>
          </a:p>
        </p:txBody>
      </p:sp>
      <p:sp>
        <p:nvSpPr>
          <p:cNvPr id="3" name="Title 2">
            <a:extLst>
              <a:ext uri="{FF2B5EF4-FFF2-40B4-BE49-F238E27FC236}">
                <a16:creationId xmlns:a16="http://schemas.microsoft.com/office/drawing/2014/main" id="{17CEC4A2-7A99-4DB0-B692-25E12DCC668E}"/>
              </a:ext>
            </a:extLst>
          </p:cNvPr>
          <p:cNvSpPr>
            <a:spLocks noGrp="1"/>
          </p:cNvSpPr>
          <p:nvPr>
            <p:ph type="title"/>
          </p:nvPr>
        </p:nvSpPr>
        <p:spPr/>
        <p:txBody>
          <a:bodyPr/>
          <a:lstStyle/>
          <a:p>
            <a:r>
              <a:rPr lang="en-US" dirty="0"/>
              <a:t>Submittal Responses</a:t>
            </a:r>
          </a:p>
        </p:txBody>
      </p:sp>
    </p:spTree>
    <p:extLst>
      <p:ext uri="{BB962C8B-B14F-4D97-AF65-F5344CB8AC3E}">
        <p14:creationId xmlns:p14="http://schemas.microsoft.com/office/powerpoint/2010/main" val="19749770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30681A-D819-4FA8-8A02-54D87EF53B10}"/>
              </a:ext>
            </a:extLst>
          </p:cNvPr>
          <p:cNvSpPr>
            <a:spLocks noGrp="1"/>
          </p:cNvSpPr>
          <p:nvPr>
            <p:ph idx="1"/>
          </p:nvPr>
        </p:nvSpPr>
        <p:spPr/>
        <p:txBody>
          <a:bodyPr/>
          <a:lstStyle/>
          <a:p>
            <a:r>
              <a:rPr lang="en-US" dirty="0"/>
              <a:t>Action Submittal Reply (Non-Delegated Design)</a:t>
            </a:r>
          </a:p>
          <a:p>
            <a:endParaRPr lang="en-US" dirty="0"/>
          </a:p>
        </p:txBody>
      </p:sp>
      <p:sp>
        <p:nvSpPr>
          <p:cNvPr id="3" name="Title 2">
            <a:extLst>
              <a:ext uri="{FF2B5EF4-FFF2-40B4-BE49-F238E27FC236}">
                <a16:creationId xmlns:a16="http://schemas.microsoft.com/office/drawing/2014/main" id="{6769CF24-55E7-4A89-8283-75E6F9D59B71}"/>
              </a:ext>
            </a:extLst>
          </p:cNvPr>
          <p:cNvSpPr>
            <a:spLocks noGrp="1"/>
          </p:cNvSpPr>
          <p:nvPr>
            <p:ph type="title"/>
          </p:nvPr>
        </p:nvSpPr>
        <p:spPr/>
        <p:txBody>
          <a:bodyPr/>
          <a:lstStyle/>
          <a:p>
            <a:r>
              <a:rPr lang="en-US" dirty="0"/>
              <a:t>Transmittal Reply Forms </a:t>
            </a:r>
          </a:p>
        </p:txBody>
      </p:sp>
    </p:spTree>
    <p:extLst>
      <p:ext uri="{BB962C8B-B14F-4D97-AF65-F5344CB8AC3E}">
        <p14:creationId xmlns:p14="http://schemas.microsoft.com/office/powerpoint/2010/main" val="15525356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F390218-330D-4006-A438-5760E6C21926}"/>
              </a:ext>
            </a:extLst>
          </p:cNvPr>
          <p:cNvPicPr>
            <a:picLocks noChangeAspect="1"/>
          </p:cNvPicPr>
          <p:nvPr/>
        </p:nvPicPr>
        <p:blipFill>
          <a:blip r:embed="rId2"/>
          <a:stretch>
            <a:fillRect/>
          </a:stretch>
        </p:blipFill>
        <p:spPr>
          <a:xfrm>
            <a:off x="628650" y="0"/>
            <a:ext cx="5179500" cy="6858000"/>
          </a:xfrm>
          <a:prstGeom prst="rect">
            <a:avLst/>
          </a:prstGeom>
        </p:spPr>
      </p:pic>
    </p:spTree>
    <p:extLst>
      <p:ext uri="{BB962C8B-B14F-4D97-AF65-F5344CB8AC3E}">
        <p14:creationId xmlns:p14="http://schemas.microsoft.com/office/powerpoint/2010/main" val="2964713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Master Documents Updates</a:t>
            </a:r>
          </a:p>
        </p:txBody>
      </p:sp>
      <p:sp>
        <p:nvSpPr>
          <p:cNvPr id="3" name="Content Placeholder 2">
            <a:extLst>
              <a:ext uri="{FF2B5EF4-FFF2-40B4-BE49-F238E27FC236}">
                <a16:creationId xmlns:a16="http://schemas.microsoft.com/office/drawing/2014/main" id="{760D71D9-672D-4C2E-A171-486745E320E1}"/>
              </a:ext>
            </a:extLst>
          </p:cNvPr>
          <p:cNvSpPr>
            <a:spLocks noGrp="1"/>
          </p:cNvSpPr>
          <p:nvPr>
            <p:ph idx="1"/>
          </p:nvPr>
        </p:nvSpPr>
        <p:spPr>
          <a:xfrm>
            <a:off x="629841" y="1698172"/>
            <a:ext cx="7886700" cy="4162879"/>
          </a:xfrm>
        </p:spPr>
        <p:txBody>
          <a:bodyPr>
            <a:normAutofit/>
          </a:bodyPr>
          <a:lstStyle/>
          <a:p>
            <a:pPr marL="342900" indent="-342900"/>
            <a:r>
              <a:rPr lang="en-US" dirty="0">
                <a:cs typeface="Arial"/>
              </a:rPr>
              <a:t>EJCDC Division 00 / 01  update rollout to happen soon</a:t>
            </a:r>
          </a:p>
          <a:p>
            <a:pPr marL="342900" indent="-342900"/>
            <a:r>
              <a:rPr lang="en-US" dirty="0">
                <a:cs typeface="Arial"/>
              </a:rPr>
              <a:t>Update from EJCDC 2002 Front End Documents to EJCDC 2018 Front End Documents</a:t>
            </a:r>
          </a:p>
          <a:p>
            <a:pPr marL="342900" indent="-342900"/>
            <a:r>
              <a:rPr lang="en-US" dirty="0">
                <a:cs typeface="Arial"/>
              </a:rPr>
              <a:t>Update of Division 01 Master Specifications</a:t>
            </a:r>
          </a:p>
          <a:p>
            <a:endParaRPr lang="en-US" dirty="0"/>
          </a:p>
          <a:p>
            <a:endParaRPr lang="en-US" dirty="0"/>
          </a:p>
        </p:txBody>
      </p:sp>
    </p:spTree>
    <p:extLst>
      <p:ext uri="{BB962C8B-B14F-4D97-AF65-F5344CB8AC3E}">
        <p14:creationId xmlns:p14="http://schemas.microsoft.com/office/powerpoint/2010/main" val="11758508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EA039C6-20A0-4E3F-A40A-94D9F01FB855}"/>
              </a:ext>
            </a:extLst>
          </p:cNvPr>
          <p:cNvSpPr>
            <a:spLocks noGrp="1"/>
          </p:cNvSpPr>
          <p:nvPr>
            <p:ph idx="1"/>
          </p:nvPr>
        </p:nvSpPr>
        <p:spPr/>
        <p:txBody>
          <a:bodyPr/>
          <a:lstStyle/>
          <a:p>
            <a:r>
              <a:rPr lang="en-US" dirty="0"/>
              <a:t>Delegated Design Action Submittal Reply</a:t>
            </a:r>
          </a:p>
          <a:p>
            <a:endParaRPr lang="en-US" dirty="0"/>
          </a:p>
        </p:txBody>
      </p:sp>
      <p:sp>
        <p:nvSpPr>
          <p:cNvPr id="3" name="Title 2">
            <a:extLst>
              <a:ext uri="{FF2B5EF4-FFF2-40B4-BE49-F238E27FC236}">
                <a16:creationId xmlns:a16="http://schemas.microsoft.com/office/drawing/2014/main" id="{9B769C0F-AAFC-4347-ACAE-3FA6B6F35391}"/>
              </a:ext>
            </a:extLst>
          </p:cNvPr>
          <p:cNvSpPr>
            <a:spLocks noGrp="1"/>
          </p:cNvSpPr>
          <p:nvPr>
            <p:ph type="title"/>
          </p:nvPr>
        </p:nvSpPr>
        <p:spPr/>
        <p:txBody>
          <a:bodyPr/>
          <a:lstStyle/>
          <a:p>
            <a:r>
              <a:rPr lang="en-US" dirty="0"/>
              <a:t>Transmittal Reply Forms </a:t>
            </a:r>
          </a:p>
        </p:txBody>
      </p:sp>
    </p:spTree>
    <p:extLst>
      <p:ext uri="{BB962C8B-B14F-4D97-AF65-F5344CB8AC3E}">
        <p14:creationId xmlns:p14="http://schemas.microsoft.com/office/powerpoint/2010/main" val="4017991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664CA7-C98B-4FA1-B46D-C3C9B3042B0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28650" y="0"/>
            <a:ext cx="5069532" cy="6858000"/>
          </a:xfrm>
          <a:prstGeom prst="rect">
            <a:avLst/>
          </a:prstGeom>
        </p:spPr>
      </p:pic>
    </p:spTree>
    <p:extLst>
      <p:ext uri="{BB962C8B-B14F-4D97-AF65-F5344CB8AC3E}">
        <p14:creationId xmlns:p14="http://schemas.microsoft.com/office/powerpoint/2010/main" val="18716205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DA2E54-B6F7-4EEB-A846-EAE145A25F7E}"/>
              </a:ext>
            </a:extLst>
          </p:cNvPr>
          <p:cNvSpPr>
            <a:spLocks noGrp="1"/>
          </p:cNvSpPr>
          <p:nvPr>
            <p:ph idx="1"/>
          </p:nvPr>
        </p:nvSpPr>
        <p:spPr/>
        <p:txBody>
          <a:bodyPr/>
          <a:lstStyle/>
          <a:p>
            <a:r>
              <a:rPr lang="en-US" dirty="0"/>
              <a:t>Informational / Closeout / Maintenance Materials Submittal Reply</a:t>
            </a:r>
          </a:p>
          <a:p>
            <a:endParaRPr lang="en-US" dirty="0"/>
          </a:p>
        </p:txBody>
      </p:sp>
      <p:sp>
        <p:nvSpPr>
          <p:cNvPr id="3" name="Title 2">
            <a:extLst>
              <a:ext uri="{FF2B5EF4-FFF2-40B4-BE49-F238E27FC236}">
                <a16:creationId xmlns:a16="http://schemas.microsoft.com/office/drawing/2014/main" id="{A64DFF3B-F1EC-4B96-9F9B-A17A187454CF}"/>
              </a:ext>
            </a:extLst>
          </p:cNvPr>
          <p:cNvSpPr>
            <a:spLocks noGrp="1"/>
          </p:cNvSpPr>
          <p:nvPr>
            <p:ph type="title"/>
          </p:nvPr>
        </p:nvSpPr>
        <p:spPr/>
        <p:txBody>
          <a:bodyPr/>
          <a:lstStyle/>
          <a:p>
            <a:r>
              <a:rPr lang="en-US" dirty="0"/>
              <a:t>Transmittal Reply Forms </a:t>
            </a:r>
          </a:p>
        </p:txBody>
      </p:sp>
    </p:spTree>
    <p:extLst>
      <p:ext uri="{BB962C8B-B14F-4D97-AF65-F5344CB8AC3E}">
        <p14:creationId xmlns:p14="http://schemas.microsoft.com/office/powerpoint/2010/main" val="23939332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4B42DE-1AEE-42F5-AF50-1E92DA8E5B29}"/>
              </a:ext>
            </a:extLst>
          </p:cNvPr>
          <p:cNvPicPr>
            <a:picLocks noChangeAspect="1"/>
          </p:cNvPicPr>
          <p:nvPr/>
        </p:nvPicPr>
        <p:blipFill>
          <a:blip r:embed="rId2"/>
          <a:stretch>
            <a:fillRect/>
          </a:stretch>
        </p:blipFill>
        <p:spPr>
          <a:xfrm>
            <a:off x="367393" y="0"/>
            <a:ext cx="5543206" cy="6858000"/>
          </a:xfrm>
          <a:prstGeom prst="rect">
            <a:avLst/>
          </a:prstGeom>
        </p:spPr>
      </p:pic>
    </p:spTree>
    <p:extLst>
      <p:ext uri="{BB962C8B-B14F-4D97-AF65-F5344CB8AC3E}">
        <p14:creationId xmlns:p14="http://schemas.microsoft.com/office/powerpoint/2010/main" val="533076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8FE4D7-2B18-4083-A118-E349C3FE655F}"/>
              </a:ext>
            </a:extLst>
          </p:cNvPr>
          <p:cNvSpPr>
            <a:spLocks noGrp="1"/>
          </p:cNvSpPr>
          <p:nvPr>
            <p:ph idx="1"/>
          </p:nvPr>
        </p:nvSpPr>
        <p:spPr/>
        <p:txBody>
          <a:bodyPr>
            <a:normAutofit/>
          </a:bodyPr>
          <a:lstStyle/>
          <a:p>
            <a:pPr marL="342900" indent="-342900"/>
            <a:r>
              <a:rPr lang="en-US" dirty="0"/>
              <a:t>General</a:t>
            </a:r>
          </a:p>
          <a:p>
            <a:pPr marL="342900" indent="-342900"/>
            <a:r>
              <a:rPr lang="en-US" dirty="0"/>
              <a:t>Construction Administration</a:t>
            </a:r>
          </a:p>
          <a:p>
            <a:endParaRPr lang="en-US" dirty="0"/>
          </a:p>
        </p:txBody>
      </p:sp>
      <p:sp>
        <p:nvSpPr>
          <p:cNvPr id="3" name="Title 2">
            <a:extLst>
              <a:ext uri="{FF2B5EF4-FFF2-40B4-BE49-F238E27FC236}">
                <a16:creationId xmlns:a16="http://schemas.microsoft.com/office/drawing/2014/main" id="{3A70305C-F90A-4982-9613-62FB5FE5BA33}"/>
              </a:ext>
            </a:extLst>
          </p:cNvPr>
          <p:cNvSpPr>
            <a:spLocks noGrp="1"/>
          </p:cNvSpPr>
          <p:nvPr>
            <p:ph type="title"/>
          </p:nvPr>
        </p:nvSpPr>
        <p:spPr/>
        <p:txBody>
          <a:bodyPr>
            <a:normAutofit/>
          </a:bodyPr>
          <a:lstStyle/>
          <a:p>
            <a:r>
              <a:rPr lang="en-US" dirty="0"/>
              <a:t>PART III</a:t>
            </a:r>
          </a:p>
        </p:txBody>
      </p:sp>
    </p:spTree>
    <p:extLst>
      <p:ext uri="{BB962C8B-B14F-4D97-AF65-F5344CB8AC3E}">
        <p14:creationId xmlns:p14="http://schemas.microsoft.com/office/powerpoint/2010/main" val="37545329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8FE4D7-2B18-4083-A118-E349C3FE655F}"/>
              </a:ext>
            </a:extLst>
          </p:cNvPr>
          <p:cNvSpPr>
            <a:spLocks noGrp="1"/>
          </p:cNvSpPr>
          <p:nvPr>
            <p:ph idx="1"/>
          </p:nvPr>
        </p:nvSpPr>
        <p:spPr/>
        <p:txBody>
          <a:bodyPr>
            <a:normAutofit/>
          </a:bodyPr>
          <a:lstStyle/>
          <a:p>
            <a:pPr marL="342900" indent="-342900"/>
            <a:r>
              <a:rPr lang="en-US" dirty="0"/>
              <a:t>Engineer’s design professional who prepared the Drawings and Specifications should be the person who reviews and stamps the associated submittals for the elements of the Work designed by that engineer. The in-house design professional can delegate the responsibility.</a:t>
            </a:r>
          </a:p>
          <a:p>
            <a:pPr marL="342900" indent="-342900"/>
            <a:r>
              <a:rPr lang="en-US" dirty="0"/>
              <a:t>Construction Manager will review the submittal during the first review and should add comments in PMIS, but should not be stamping the submittals or adding comments after the Engineer stamps the submittal reply form</a:t>
            </a:r>
          </a:p>
          <a:p>
            <a:pPr marL="342900" indent="-342900"/>
            <a:r>
              <a:rPr lang="en-US" dirty="0"/>
              <a:t>Construction Manager will not be able to edit after Engineer stamps, but should coordinate any additional comments with Engineer prior to final workflow completion</a:t>
            </a:r>
          </a:p>
          <a:p>
            <a:pPr marL="342900" indent="-342900"/>
            <a:r>
              <a:rPr lang="en-US" dirty="0"/>
              <a:t>One Submittal Reply Form and one reviewer stamp</a:t>
            </a:r>
          </a:p>
          <a:p>
            <a:endParaRPr lang="en-US" dirty="0"/>
          </a:p>
        </p:txBody>
      </p:sp>
      <p:sp>
        <p:nvSpPr>
          <p:cNvPr id="3" name="Title 2">
            <a:extLst>
              <a:ext uri="{FF2B5EF4-FFF2-40B4-BE49-F238E27FC236}">
                <a16:creationId xmlns:a16="http://schemas.microsoft.com/office/drawing/2014/main" id="{3A70305C-F90A-4982-9613-62FB5FE5BA33}"/>
              </a:ext>
            </a:extLst>
          </p:cNvPr>
          <p:cNvSpPr>
            <a:spLocks noGrp="1"/>
          </p:cNvSpPr>
          <p:nvPr>
            <p:ph type="title"/>
          </p:nvPr>
        </p:nvSpPr>
        <p:spPr/>
        <p:txBody>
          <a:bodyPr>
            <a:normAutofit fontScale="90000"/>
          </a:bodyPr>
          <a:lstStyle/>
          <a:p>
            <a:r>
              <a:rPr lang="en-US" dirty="0"/>
              <a:t>Who reviews and stamps the submittal?</a:t>
            </a:r>
          </a:p>
        </p:txBody>
      </p:sp>
    </p:spTree>
    <p:extLst>
      <p:ext uri="{BB962C8B-B14F-4D97-AF65-F5344CB8AC3E}">
        <p14:creationId xmlns:p14="http://schemas.microsoft.com/office/powerpoint/2010/main" val="5493890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604B222-4257-4269-8AA3-47EDDBCC4830}"/>
              </a:ext>
            </a:extLst>
          </p:cNvPr>
          <p:cNvGraphicFramePr>
            <a:graphicFrameLocks noGrp="1"/>
          </p:cNvGraphicFramePr>
          <p:nvPr>
            <p:ph idx="1"/>
            <p:extLst>
              <p:ext uri="{D42A27DB-BD31-4B8C-83A1-F6EECF244321}">
                <p14:modId xmlns:p14="http://schemas.microsoft.com/office/powerpoint/2010/main" val="2803144489"/>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2A9C5BE8-9BC9-4B35-BD44-CA42765C07B9}"/>
              </a:ext>
            </a:extLst>
          </p:cNvPr>
          <p:cNvSpPr>
            <a:spLocks noGrp="1"/>
          </p:cNvSpPr>
          <p:nvPr>
            <p:ph type="title"/>
          </p:nvPr>
        </p:nvSpPr>
        <p:spPr/>
        <p:txBody>
          <a:bodyPr/>
          <a:lstStyle/>
          <a:p>
            <a:r>
              <a:rPr lang="en-US" dirty="0"/>
              <a:t>Workflow Process Diagram</a:t>
            </a:r>
          </a:p>
        </p:txBody>
      </p:sp>
      <p:sp>
        <p:nvSpPr>
          <p:cNvPr id="27" name="Flowchart: Process 26">
            <a:extLst>
              <a:ext uri="{FF2B5EF4-FFF2-40B4-BE49-F238E27FC236}">
                <a16:creationId xmlns:a16="http://schemas.microsoft.com/office/drawing/2014/main" id="{26096290-2A77-4C9D-A00D-15BF184C1CBF}"/>
              </a:ext>
            </a:extLst>
          </p:cNvPr>
          <p:cNvSpPr/>
          <p:nvPr/>
        </p:nvSpPr>
        <p:spPr>
          <a:xfrm>
            <a:off x="110086" y="2685145"/>
            <a:ext cx="1232499" cy="113590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Contractor</a:t>
            </a:r>
          </a:p>
        </p:txBody>
      </p:sp>
      <p:sp>
        <p:nvSpPr>
          <p:cNvPr id="29" name="Flowchart: Process 28">
            <a:extLst>
              <a:ext uri="{FF2B5EF4-FFF2-40B4-BE49-F238E27FC236}">
                <a16:creationId xmlns:a16="http://schemas.microsoft.com/office/drawing/2014/main" id="{4CF9A078-D1E5-4B98-8968-21D6C4DFE486}"/>
              </a:ext>
            </a:extLst>
          </p:cNvPr>
          <p:cNvSpPr/>
          <p:nvPr/>
        </p:nvSpPr>
        <p:spPr>
          <a:xfrm>
            <a:off x="1952896" y="2685145"/>
            <a:ext cx="1232499" cy="113590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CM</a:t>
            </a:r>
            <a:br>
              <a:rPr lang="en-US" dirty="0"/>
            </a:br>
            <a:r>
              <a:rPr lang="en-US" sz="1200" dirty="0"/>
              <a:t>Add Comments</a:t>
            </a:r>
            <a:endParaRPr lang="en-US" dirty="0"/>
          </a:p>
        </p:txBody>
      </p:sp>
      <p:sp>
        <p:nvSpPr>
          <p:cNvPr id="30" name="Arrow: Right 29">
            <a:extLst>
              <a:ext uri="{FF2B5EF4-FFF2-40B4-BE49-F238E27FC236}">
                <a16:creationId xmlns:a16="http://schemas.microsoft.com/office/drawing/2014/main" id="{6932C173-C4ED-4172-AE83-45BF9A943CEA}"/>
              </a:ext>
            </a:extLst>
          </p:cNvPr>
          <p:cNvSpPr/>
          <p:nvPr/>
        </p:nvSpPr>
        <p:spPr>
          <a:xfrm>
            <a:off x="5107998" y="3123909"/>
            <a:ext cx="433162" cy="2583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Process 30">
            <a:extLst>
              <a:ext uri="{FF2B5EF4-FFF2-40B4-BE49-F238E27FC236}">
                <a16:creationId xmlns:a16="http://schemas.microsoft.com/office/drawing/2014/main" id="{1B0E76CE-C184-4BC5-8B17-00CE19232E3E}"/>
              </a:ext>
            </a:extLst>
          </p:cNvPr>
          <p:cNvSpPr/>
          <p:nvPr/>
        </p:nvSpPr>
        <p:spPr>
          <a:xfrm>
            <a:off x="3795706" y="2653797"/>
            <a:ext cx="1232499" cy="113590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PM</a:t>
            </a:r>
          </a:p>
        </p:txBody>
      </p:sp>
      <p:sp>
        <p:nvSpPr>
          <p:cNvPr id="33" name="Flowchart: Process 32">
            <a:extLst>
              <a:ext uri="{FF2B5EF4-FFF2-40B4-BE49-F238E27FC236}">
                <a16:creationId xmlns:a16="http://schemas.microsoft.com/office/drawing/2014/main" id="{AB217488-2629-4B55-B7EF-BFACB0B0387E}"/>
              </a:ext>
            </a:extLst>
          </p:cNvPr>
          <p:cNvSpPr/>
          <p:nvPr/>
        </p:nvSpPr>
        <p:spPr>
          <a:xfrm>
            <a:off x="5593427" y="2685144"/>
            <a:ext cx="1232499" cy="113590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CM</a:t>
            </a:r>
            <a:br>
              <a:rPr lang="en-US" dirty="0"/>
            </a:br>
            <a:r>
              <a:rPr lang="en-US" sz="1200" dirty="0"/>
              <a:t>Final Check and Coordination.</a:t>
            </a:r>
          </a:p>
          <a:p>
            <a:pPr algn="ctr"/>
            <a:r>
              <a:rPr lang="en-US" sz="1200" dirty="0"/>
              <a:t>No comments.</a:t>
            </a:r>
            <a:endParaRPr lang="en-US" sz="1600" dirty="0"/>
          </a:p>
        </p:txBody>
      </p:sp>
      <p:sp>
        <p:nvSpPr>
          <p:cNvPr id="34" name="Flowchart: Process 33">
            <a:extLst>
              <a:ext uri="{FF2B5EF4-FFF2-40B4-BE49-F238E27FC236}">
                <a16:creationId xmlns:a16="http://schemas.microsoft.com/office/drawing/2014/main" id="{441BF29B-5369-4393-970D-86CDC6384BAD}"/>
              </a:ext>
            </a:extLst>
          </p:cNvPr>
          <p:cNvSpPr/>
          <p:nvPr/>
        </p:nvSpPr>
        <p:spPr>
          <a:xfrm>
            <a:off x="3795706" y="4380444"/>
            <a:ext cx="1232499" cy="113590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Consultant</a:t>
            </a:r>
          </a:p>
          <a:p>
            <a:pPr algn="ctr"/>
            <a:r>
              <a:rPr lang="en-US" sz="1200" dirty="0"/>
              <a:t>(If used)</a:t>
            </a:r>
          </a:p>
          <a:p>
            <a:pPr algn="ctr"/>
            <a:endParaRPr lang="en-US" dirty="0"/>
          </a:p>
        </p:txBody>
      </p:sp>
      <p:sp>
        <p:nvSpPr>
          <p:cNvPr id="35" name="Arrow: Right 34">
            <a:extLst>
              <a:ext uri="{FF2B5EF4-FFF2-40B4-BE49-F238E27FC236}">
                <a16:creationId xmlns:a16="http://schemas.microsoft.com/office/drawing/2014/main" id="{27DB1BAC-9188-4BD8-9B5C-073299E367BF}"/>
              </a:ext>
            </a:extLst>
          </p:cNvPr>
          <p:cNvSpPr/>
          <p:nvPr/>
        </p:nvSpPr>
        <p:spPr>
          <a:xfrm rot="5400000">
            <a:off x="4230802" y="3921552"/>
            <a:ext cx="362306" cy="2708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p>
        </p:txBody>
      </p:sp>
      <p:sp>
        <p:nvSpPr>
          <p:cNvPr id="36" name="Arrow: Right 35">
            <a:extLst>
              <a:ext uri="{FF2B5EF4-FFF2-40B4-BE49-F238E27FC236}">
                <a16:creationId xmlns:a16="http://schemas.microsoft.com/office/drawing/2014/main" id="{026CEF50-D52B-4293-BEE9-597ABAE00E46}"/>
              </a:ext>
            </a:extLst>
          </p:cNvPr>
          <p:cNvSpPr/>
          <p:nvPr/>
        </p:nvSpPr>
        <p:spPr>
          <a:xfrm rot="18737027">
            <a:off x="5142549" y="4030315"/>
            <a:ext cx="362306" cy="2583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Right 36">
            <a:extLst>
              <a:ext uri="{FF2B5EF4-FFF2-40B4-BE49-F238E27FC236}">
                <a16:creationId xmlns:a16="http://schemas.microsoft.com/office/drawing/2014/main" id="{E96F37E7-89CC-41D7-ABE3-0657E0F25CF9}"/>
              </a:ext>
            </a:extLst>
          </p:cNvPr>
          <p:cNvSpPr/>
          <p:nvPr/>
        </p:nvSpPr>
        <p:spPr>
          <a:xfrm>
            <a:off x="3278578" y="3123909"/>
            <a:ext cx="433162" cy="2583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Right 37">
            <a:extLst>
              <a:ext uri="{FF2B5EF4-FFF2-40B4-BE49-F238E27FC236}">
                <a16:creationId xmlns:a16="http://schemas.microsoft.com/office/drawing/2014/main" id="{7C9E9E6C-CF1E-4003-BD7F-FC4A254F844B}"/>
              </a:ext>
            </a:extLst>
          </p:cNvPr>
          <p:cNvSpPr/>
          <p:nvPr/>
        </p:nvSpPr>
        <p:spPr>
          <a:xfrm>
            <a:off x="1426551" y="3123909"/>
            <a:ext cx="433162" cy="2583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U-Turn 38">
            <a:extLst>
              <a:ext uri="{FF2B5EF4-FFF2-40B4-BE49-F238E27FC236}">
                <a16:creationId xmlns:a16="http://schemas.microsoft.com/office/drawing/2014/main" id="{928CE92C-4041-452C-9646-D27786132731}"/>
              </a:ext>
            </a:extLst>
          </p:cNvPr>
          <p:cNvSpPr/>
          <p:nvPr/>
        </p:nvSpPr>
        <p:spPr>
          <a:xfrm flipH="1">
            <a:off x="4002608" y="1843520"/>
            <a:ext cx="2378947" cy="750136"/>
          </a:xfrm>
          <a:prstGeom prst="uturnArrow">
            <a:avLst>
              <a:gd name="adj1" fmla="val 13500"/>
              <a:gd name="adj2" fmla="val 17525"/>
              <a:gd name="adj3" fmla="val 23367"/>
              <a:gd name="adj4" fmla="val 57048"/>
              <a:gd name="adj5" fmla="val 1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CM to coordinate with PM if </a:t>
            </a:r>
          </a:p>
          <a:p>
            <a:pPr algn="ctr"/>
            <a:r>
              <a:rPr lang="en-US" sz="1200" dirty="0">
                <a:solidFill>
                  <a:schemeClr val="tx1"/>
                </a:solidFill>
              </a:rPr>
              <a:t>CM wants to clarify a comment</a:t>
            </a:r>
          </a:p>
        </p:txBody>
      </p:sp>
      <p:sp>
        <p:nvSpPr>
          <p:cNvPr id="15" name="Arrow: Right 14">
            <a:extLst>
              <a:ext uri="{FF2B5EF4-FFF2-40B4-BE49-F238E27FC236}">
                <a16:creationId xmlns:a16="http://schemas.microsoft.com/office/drawing/2014/main" id="{8A04C23B-3686-4D37-8D3C-127A3C440A08}"/>
              </a:ext>
            </a:extLst>
          </p:cNvPr>
          <p:cNvSpPr/>
          <p:nvPr/>
        </p:nvSpPr>
        <p:spPr>
          <a:xfrm>
            <a:off x="6878193" y="3129424"/>
            <a:ext cx="433162" cy="2583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Process 16">
            <a:extLst>
              <a:ext uri="{FF2B5EF4-FFF2-40B4-BE49-F238E27FC236}">
                <a16:creationId xmlns:a16="http://schemas.microsoft.com/office/drawing/2014/main" id="{A50B25CA-C204-4F84-9958-31F3E2D0891C}"/>
              </a:ext>
            </a:extLst>
          </p:cNvPr>
          <p:cNvSpPr/>
          <p:nvPr/>
        </p:nvSpPr>
        <p:spPr>
          <a:xfrm>
            <a:off x="7391148" y="2653797"/>
            <a:ext cx="1304444" cy="113590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Workflow Completion</a:t>
            </a:r>
            <a:endParaRPr lang="en-US" sz="1600" dirty="0"/>
          </a:p>
        </p:txBody>
      </p:sp>
    </p:spTree>
    <p:extLst>
      <p:ext uri="{BB962C8B-B14F-4D97-AF65-F5344CB8AC3E}">
        <p14:creationId xmlns:p14="http://schemas.microsoft.com/office/powerpoint/2010/main" val="19853750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66142B-B129-4599-8C52-27703EC89CC9}"/>
              </a:ext>
            </a:extLst>
          </p:cNvPr>
          <p:cNvSpPr>
            <a:spLocks noGrp="1"/>
          </p:cNvSpPr>
          <p:nvPr>
            <p:ph idx="1"/>
          </p:nvPr>
        </p:nvSpPr>
        <p:spPr/>
        <p:txBody>
          <a:bodyPr/>
          <a:lstStyle/>
          <a:p>
            <a:r>
              <a:rPr lang="en-US" dirty="0"/>
              <a:t>Do not specify in the Bidding Documents or the Contract Documents a </a:t>
            </a:r>
            <a:r>
              <a:rPr lang="en-US" b="1" dirty="0"/>
              <a:t>maximum or “guaranteed”</a:t>
            </a:r>
            <a:r>
              <a:rPr lang="en-US" dirty="0"/>
              <a:t> time for the Engineer’s review and responses to submittals. </a:t>
            </a:r>
            <a:endParaRPr lang="en-US" sz="1800" dirty="0"/>
          </a:p>
          <a:p>
            <a:r>
              <a:rPr lang="en-US" dirty="0"/>
              <a:t>Goal is 14 days</a:t>
            </a:r>
          </a:p>
        </p:txBody>
      </p:sp>
      <p:sp>
        <p:nvSpPr>
          <p:cNvPr id="3" name="Title 2">
            <a:extLst>
              <a:ext uri="{FF2B5EF4-FFF2-40B4-BE49-F238E27FC236}">
                <a16:creationId xmlns:a16="http://schemas.microsoft.com/office/drawing/2014/main" id="{EBD598E7-9758-47CD-BE3A-FDB33B673169}"/>
              </a:ext>
            </a:extLst>
          </p:cNvPr>
          <p:cNvSpPr>
            <a:spLocks noGrp="1"/>
          </p:cNvSpPr>
          <p:nvPr>
            <p:ph type="title"/>
          </p:nvPr>
        </p:nvSpPr>
        <p:spPr/>
        <p:txBody>
          <a:bodyPr/>
          <a:lstStyle/>
          <a:p>
            <a:r>
              <a:rPr lang="en-US" dirty="0"/>
              <a:t>Engineer’s Review Time</a:t>
            </a:r>
          </a:p>
        </p:txBody>
      </p:sp>
    </p:spTree>
    <p:extLst>
      <p:ext uri="{BB962C8B-B14F-4D97-AF65-F5344CB8AC3E}">
        <p14:creationId xmlns:p14="http://schemas.microsoft.com/office/powerpoint/2010/main" val="1336670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26C94C-CB54-4719-95E4-10ECA4BB7F96}"/>
              </a:ext>
            </a:extLst>
          </p:cNvPr>
          <p:cNvSpPr>
            <a:spLocks noGrp="1"/>
          </p:cNvSpPr>
          <p:nvPr>
            <p:ph idx="1"/>
          </p:nvPr>
        </p:nvSpPr>
        <p:spPr/>
        <p:txBody>
          <a:bodyPr/>
          <a:lstStyle/>
          <a:p>
            <a:pPr marL="342900" indent="-342900"/>
            <a:r>
              <a:rPr lang="en-US" sz="2400" dirty="0"/>
              <a:t>Substantial time by various entities participating in a construction project is required for preparing, transmitting, reviewing, filing, and using submittals. </a:t>
            </a:r>
          </a:p>
          <a:p>
            <a:pPr marL="342900" indent="-342900"/>
            <a:r>
              <a:rPr lang="en-US" sz="2400" dirty="0"/>
              <a:t>Specifier should review and understand the need for each submittal required in the Specifications</a:t>
            </a:r>
          </a:p>
          <a:p>
            <a:pPr marL="342900" indent="-342900"/>
            <a:r>
              <a:rPr lang="en-US" sz="2400" dirty="0"/>
              <a:t>Specifications were set up with the easier to delete than add mentality</a:t>
            </a:r>
          </a:p>
          <a:p>
            <a:pPr marL="342900" indent="-342900"/>
            <a:r>
              <a:rPr lang="en-US" sz="2400" dirty="0"/>
              <a:t>Don’t assume, go ask! </a:t>
            </a:r>
          </a:p>
          <a:p>
            <a:endParaRPr lang="en-US" dirty="0"/>
          </a:p>
        </p:txBody>
      </p:sp>
      <p:sp>
        <p:nvSpPr>
          <p:cNvPr id="3" name="Title 2">
            <a:extLst>
              <a:ext uri="{FF2B5EF4-FFF2-40B4-BE49-F238E27FC236}">
                <a16:creationId xmlns:a16="http://schemas.microsoft.com/office/drawing/2014/main" id="{85DEF849-2FC2-4FE7-81AE-BE95A057D59E}"/>
              </a:ext>
            </a:extLst>
          </p:cNvPr>
          <p:cNvSpPr>
            <a:spLocks noGrp="1"/>
          </p:cNvSpPr>
          <p:nvPr>
            <p:ph type="title"/>
          </p:nvPr>
        </p:nvSpPr>
        <p:spPr/>
        <p:txBody>
          <a:bodyPr/>
          <a:lstStyle/>
          <a:p>
            <a:r>
              <a:rPr lang="en-US" dirty="0"/>
              <a:t>Specifying Required Submittals</a:t>
            </a:r>
          </a:p>
        </p:txBody>
      </p:sp>
    </p:spTree>
    <p:extLst>
      <p:ext uri="{BB962C8B-B14F-4D97-AF65-F5344CB8AC3E}">
        <p14:creationId xmlns:p14="http://schemas.microsoft.com/office/powerpoint/2010/main" val="24318364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7A88AA4-7A15-4066-87D3-5EF76A8B2806}"/>
              </a:ext>
            </a:extLst>
          </p:cNvPr>
          <p:cNvSpPr>
            <a:spLocks noGrp="1"/>
          </p:cNvSpPr>
          <p:nvPr>
            <p:ph idx="1"/>
          </p:nvPr>
        </p:nvSpPr>
        <p:spPr/>
        <p:txBody>
          <a:bodyPr/>
          <a:lstStyle/>
          <a:p>
            <a:pPr marL="342900" indent="-342900"/>
            <a:r>
              <a:rPr lang="en-US" dirty="0"/>
              <a:t>Submittals not required by the Contract Documents should be returned to the Contractor without review and should not be retained in the Engineer’s files or recorded in the Engineer’s submittal log. </a:t>
            </a:r>
          </a:p>
          <a:p>
            <a:pPr marL="342900" indent="-342900"/>
            <a:r>
              <a:rPr lang="en-US" dirty="0"/>
              <a:t>Accepting and reviewing submittals not required has the potential to unnecessarily increase the Engineer’s liability.</a:t>
            </a:r>
          </a:p>
          <a:p>
            <a:pPr marL="342900" indent="-342900"/>
            <a:r>
              <a:rPr lang="en-US" dirty="0"/>
              <a:t>Even when a submittal that is not required is accepted and saved “for record only”, there would very likely be an expectation by a court or arbitration board that the Engineer is obligated to review and comment on it.</a:t>
            </a:r>
          </a:p>
          <a:p>
            <a:pPr marL="342900" indent="-342900"/>
            <a:endParaRPr lang="en-US" sz="1800" dirty="0"/>
          </a:p>
          <a:p>
            <a:pPr marL="0" indent="0">
              <a:buNone/>
            </a:pPr>
            <a:endParaRPr lang="en-US" dirty="0"/>
          </a:p>
        </p:txBody>
      </p:sp>
      <p:sp>
        <p:nvSpPr>
          <p:cNvPr id="3" name="Title 2">
            <a:extLst>
              <a:ext uri="{FF2B5EF4-FFF2-40B4-BE49-F238E27FC236}">
                <a16:creationId xmlns:a16="http://schemas.microsoft.com/office/drawing/2014/main" id="{394C3059-D21E-44A2-AB3B-D6B07997314B}"/>
              </a:ext>
            </a:extLst>
          </p:cNvPr>
          <p:cNvSpPr>
            <a:spLocks noGrp="1"/>
          </p:cNvSpPr>
          <p:nvPr>
            <p:ph type="title"/>
          </p:nvPr>
        </p:nvSpPr>
        <p:spPr/>
        <p:txBody>
          <a:bodyPr/>
          <a:lstStyle/>
          <a:p>
            <a:r>
              <a:rPr lang="en-US" dirty="0"/>
              <a:t>Submittals Not Required</a:t>
            </a:r>
          </a:p>
        </p:txBody>
      </p:sp>
    </p:spTree>
    <p:extLst>
      <p:ext uri="{BB962C8B-B14F-4D97-AF65-F5344CB8AC3E}">
        <p14:creationId xmlns:p14="http://schemas.microsoft.com/office/powerpoint/2010/main" val="502443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3DF855-6B5C-456D-A21C-0756194405AD}"/>
              </a:ext>
            </a:extLst>
          </p:cNvPr>
          <p:cNvSpPr>
            <a:spLocks noGrp="1"/>
          </p:cNvSpPr>
          <p:nvPr>
            <p:ph idx="1"/>
          </p:nvPr>
        </p:nvSpPr>
        <p:spPr/>
        <p:txBody>
          <a:bodyPr/>
          <a:lstStyle/>
          <a:p>
            <a:pPr marL="0" indent="0">
              <a:buNone/>
            </a:pPr>
            <a:r>
              <a:rPr lang="en-US" b="1" u="sng" dirty="0"/>
              <a:t>PART I Specification Format / Submittal Listing</a:t>
            </a:r>
          </a:p>
          <a:p>
            <a:pPr marL="342900" indent="-342900"/>
            <a:r>
              <a:rPr lang="en-US" dirty="0"/>
              <a:t>Updating Submittal Section within Specifications</a:t>
            </a:r>
          </a:p>
          <a:p>
            <a:pPr marL="342900" indent="-342900"/>
            <a:r>
              <a:rPr lang="en-US" dirty="0"/>
              <a:t>Updating Submittal Listing</a:t>
            </a:r>
          </a:p>
          <a:p>
            <a:pPr marL="0" indent="0">
              <a:buNone/>
            </a:pPr>
            <a:r>
              <a:rPr lang="en-US" b="1" u="sng" dirty="0"/>
              <a:t>PART II Submittal Types</a:t>
            </a:r>
          </a:p>
          <a:p>
            <a:pPr marL="342900" indent="-342900"/>
            <a:r>
              <a:rPr lang="en-US" dirty="0"/>
              <a:t>Introduction of new transmittal templates associated with Action, Informational, Maintenance Materials, and Closeout Submittals</a:t>
            </a:r>
          </a:p>
          <a:p>
            <a:pPr marL="0" indent="0">
              <a:buNone/>
            </a:pPr>
            <a:r>
              <a:rPr lang="en-US" b="1" u="sng" dirty="0"/>
              <a:t>PART III Construction Administration</a:t>
            </a:r>
          </a:p>
          <a:p>
            <a:pPr marL="342900" indent="-342900"/>
            <a:r>
              <a:rPr lang="en-US" dirty="0"/>
              <a:t>Modifications to Submittal Review Process</a:t>
            </a:r>
          </a:p>
          <a:p>
            <a:endParaRPr lang="en-US" dirty="0"/>
          </a:p>
        </p:txBody>
      </p:sp>
      <p:sp>
        <p:nvSpPr>
          <p:cNvPr id="3" name="Title 2">
            <a:extLst>
              <a:ext uri="{FF2B5EF4-FFF2-40B4-BE49-F238E27FC236}">
                <a16:creationId xmlns:a16="http://schemas.microsoft.com/office/drawing/2014/main" id="{328464FF-7651-4F68-9224-76E7172C56BA}"/>
              </a:ext>
            </a:extLst>
          </p:cNvPr>
          <p:cNvSpPr>
            <a:spLocks noGrp="1"/>
          </p:cNvSpPr>
          <p:nvPr>
            <p:ph type="title"/>
          </p:nvPr>
        </p:nvSpPr>
        <p:spPr/>
        <p:txBody>
          <a:bodyPr/>
          <a:lstStyle/>
          <a:p>
            <a:r>
              <a:rPr lang="en-US" dirty="0"/>
              <a:t>Order of Presentation</a:t>
            </a:r>
          </a:p>
        </p:txBody>
      </p:sp>
    </p:spTree>
    <p:extLst>
      <p:ext uri="{BB962C8B-B14F-4D97-AF65-F5344CB8AC3E}">
        <p14:creationId xmlns:p14="http://schemas.microsoft.com/office/powerpoint/2010/main" val="35377297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DA2E54-B6F7-4EEB-A846-EAE145A25F7E}"/>
              </a:ext>
            </a:extLst>
          </p:cNvPr>
          <p:cNvSpPr>
            <a:spLocks noGrp="1"/>
          </p:cNvSpPr>
          <p:nvPr>
            <p:ph idx="1"/>
          </p:nvPr>
        </p:nvSpPr>
        <p:spPr/>
        <p:txBody>
          <a:bodyPr/>
          <a:lstStyle/>
          <a:p>
            <a:r>
              <a:rPr lang="en-US" dirty="0"/>
              <a:t>Zip File of All Master Specifications</a:t>
            </a:r>
          </a:p>
          <a:p>
            <a:pPr lvl="2"/>
            <a:r>
              <a:rPr lang="en-US" sz="1400" dirty="0"/>
              <a:t>No individual specifications</a:t>
            </a:r>
          </a:p>
          <a:p>
            <a:r>
              <a:rPr lang="en-US" dirty="0"/>
              <a:t>01 33 00 General Information Bulletin (GIB)</a:t>
            </a:r>
          </a:p>
          <a:p>
            <a:r>
              <a:rPr lang="en-US" dirty="0"/>
              <a:t>Presentation</a:t>
            </a:r>
          </a:p>
          <a:p>
            <a:r>
              <a:rPr lang="en-US" dirty="0"/>
              <a:t>Master Submittal Listing</a:t>
            </a:r>
          </a:p>
          <a:p>
            <a:r>
              <a:rPr lang="en-US" dirty="0"/>
              <a:t>Transmittal Reply Forms</a:t>
            </a:r>
          </a:p>
          <a:p>
            <a:pPr lvl="1"/>
            <a:r>
              <a:rPr lang="en-US" dirty="0"/>
              <a:t>Action</a:t>
            </a:r>
          </a:p>
          <a:p>
            <a:pPr lvl="1"/>
            <a:r>
              <a:rPr lang="en-US" dirty="0"/>
              <a:t>Action (Delegated Design)</a:t>
            </a:r>
          </a:p>
          <a:p>
            <a:pPr lvl="1"/>
            <a:r>
              <a:rPr lang="en-US" dirty="0"/>
              <a:t>Informational / Maintenance Materials / Closeout</a:t>
            </a:r>
          </a:p>
          <a:p>
            <a:endParaRPr lang="en-US" dirty="0"/>
          </a:p>
        </p:txBody>
      </p:sp>
      <p:sp>
        <p:nvSpPr>
          <p:cNvPr id="3" name="Title 2">
            <a:extLst>
              <a:ext uri="{FF2B5EF4-FFF2-40B4-BE49-F238E27FC236}">
                <a16:creationId xmlns:a16="http://schemas.microsoft.com/office/drawing/2014/main" id="{A64DFF3B-F1EC-4B96-9F9B-A17A187454CF}"/>
              </a:ext>
            </a:extLst>
          </p:cNvPr>
          <p:cNvSpPr>
            <a:spLocks noGrp="1"/>
          </p:cNvSpPr>
          <p:nvPr>
            <p:ph type="title"/>
          </p:nvPr>
        </p:nvSpPr>
        <p:spPr/>
        <p:txBody>
          <a:bodyPr/>
          <a:lstStyle/>
          <a:p>
            <a:r>
              <a:rPr lang="en-US" dirty="0"/>
              <a:t>Website Files</a:t>
            </a:r>
          </a:p>
        </p:txBody>
      </p:sp>
    </p:spTree>
    <p:extLst>
      <p:ext uri="{BB962C8B-B14F-4D97-AF65-F5344CB8AC3E}">
        <p14:creationId xmlns:p14="http://schemas.microsoft.com/office/powerpoint/2010/main" val="5455038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DA2E54-B6F7-4EEB-A846-EAE145A25F7E}"/>
              </a:ext>
            </a:extLst>
          </p:cNvPr>
          <p:cNvSpPr>
            <a:spLocks noGrp="1"/>
          </p:cNvSpPr>
          <p:nvPr>
            <p:ph idx="1"/>
          </p:nvPr>
        </p:nvSpPr>
        <p:spPr/>
        <p:txBody>
          <a:bodyPr/>
          <a:lstStyle/>
          <a:p>
            <a:r>
              <a:rPr lang="en-US" dirty="0"/>
              <a:t>Files are available on the Website as of Sept. 26</a:t>
            </a:r>
            <a:r>
              <a:rPr lang="en-US" baseline="30000" dirty="0"/>
              <a:t>th</a:t>
            </a:r>
            <a:endParaRPr lang="en-US" dirty="0"/>
          </a:p>
          <a:p>
            <a:r>
              <a:rPr lang="en-US" dirty="0"/>
              <a:t>Update 01 33 00 Submittals Specification for new submittal responses since PMIS will be changing</a:t>
            </a:r>
          </a:p>
          <a:p>
            <a:pPr lvl="1"/>
            <a:r>
              <a:rPr lang="en-US" dirty="0"/>
              <a:t>Add Approved as Noted – Resubmit</a:t>
            </a:r>
          </a:p>
          <a:p>
            <a:pPr lvl="1"/>
            <a:r>
              <a:rPr lang="en-US" dirty="0"/>
              <a:t>Removed Hold Notice</a:t>
            </a:r>
          </a:p>
          <a:p>
            <a:r>
              <a:rPr lang="en-US" dirty="0"/>
              <a:t>Any New Project that has not started </a:t>
            </a:r>
            <a:r>
              <a:rPr lang="en-US"/>
              <a:t>editing specifications </a:t>
            </a:r>
            <a:r>
              <a:rPr lang="en-US" dirty="0"/>
              <a:t>should follow New Submittal Format</a:t>
            </a:r>
          </a:p>
          <a:p>
            <a:endParaRPr lang="en-US" dirty="0"/>
          </a:p>
        </p:txBody>
      </p:sp>
      <p:sp>
        <p:nvSpPr>
          <p:cNvPr id="3" name="Title 2">
            <a:extLst>
              <a:ext uri="{FF2B5EF4-FFF2-40B4-BE49-F238E27FC236}">
                <a16:creationId xmlns:a16="http://schemas.microsoft.com/office/drawing/2014/main" id="{A64DFF3B-F1EC-4B96-9F9B-A17A187454CF}"/>
              </a:ext>
            </a:extLst>
          </p:cNvPr>
          <p:cNvSpPr>
            <a:spLocks noGrp="1"/>
          </p:cNvSpPr>
          <p:nvPr>
            <p:ph type="title"/>
          </p:nvPr>
        </p:nvSpPr>
        <p:spPr/>
        <p:txBody>
          <a:bodyPr/>
          <a:lstStyle/>
          <a:p>
            <a:r>
              <a:rPr lang="en-US" dirty="0"/>
              <a:t>Schedule</a:t>
            </a:r>
          </a:p>
        </p:txBody>
      </p:sp>
    </p:spTree>
    <p:extLst>
      <p:ext uri="{BB962C8B-B14F-4D97-AF65-F5344CB8AC3E}">
        <p14:creationId xmlns:p14="http://schemas.microsoft.com/office/powerpoint/2010/main" val="14184386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DA2E54-B6F7-4EEB-A846-EAE145A25F7E}"/>
              </a:ext>
            </a:extLst>
          </p:cNvPr>
          <p:cNvSpPr>
            <a:spLocks noGrp="1"/>
          </p:cNvSpPr>
          <p:nvPr>
            <p:ph idx="1"/>
          </p:nvPr>
        </p:nvSpPr>
        <p:spPr/>
        <p:txBody>
          <a:bodyPr>
            <a:normAutofit/>
          </a:bodyPr>
          <a:lstStyle/>
          <a:p>
            <a:pPr marL="0" indent="0">
              <a:buNone/>
            </a:pPr>
            <a:r>
              <a:rPr lang="en-US" sz="9600" dirty="0"/>
              <a:t>    </a:t>
            </a:r>
          </a:p>
          <a:p>
            <a:pPr marL="0" indent="0">
              <a:buNone/>
            </a:pPr>
            <a:r>
              <a:rPr lang="en-US" sz="9600" dirty="0"/>
              <a:t>           ?</a:t>
            </a:r>
          </a:p>
        </p:txBody>
      </p:sp>
      <p:sp>
        <p:nvSpPr>
          <p:cNvPr id="3" name="Title 2">
            <a:extLst>
              <a:ext uri="{FF2B5EF4-FFF2-40B4-BE49-F238E27FC236}">
                <a16:creationId xmlns:a16="http://schemas.microsoft.com/office/drawing/2014/main" id="{A64DFF3B-F1EC-4B96-9F9B-A17A187454CF}"/>
              </a:ext>
            </a:extLst>
          </p:cNvPr>
          <p:cNvSpPr>
            <a:spLocks noGrp="1"/>
          </p:cNvSpPr>
          <p:nvPr>
            <p:ph type="title"/>
          </p:nvPr>
        </p:nvSpPr>
        <p:spPr/>
        <p:txBody>
          <a:bodyPr/>
          <a:lstStyle/>
          <a:p>
            <a:r>
              <a:rPr lang="en-US" dirty="0"/>
              <a:t>Questions</a:t>
            </a:r>
          </a:p>
        </p:txBody>
      </p:sp>
    </p:spTree>
    <p:extLst>
      <p:ext uri="{BB962C8B-B14F-4D97-AF65-F5344CB8AC3E}">
        <p14:creationId xmlns:p14="http://schemas.microsoft.com/office/powerpoint/2010/main" val="74509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77AC40-7F1B-4C5A-80E8-D89B005DDBF4}"/>
              </a:ext>
            </a:extLst>
          </p:cNvPr>
          <p:cNvSpPr>
            <a:spLocks noGrp="1"/>
          </p:cNvSpPr>
          <p:nvPr>
            <p:ph idx="1"/>
          </p:nvPr>
        </p:nvSpPr>
        <p:spPr/>
        <p:txBody>
          <a:bodyPr/>
          <a:lstStyle/>
          <a:p>
            <a:pPr marL="342900" indent="-342900"/>
            <a:r>
              <a:rPr lang="en-US" dirty="0"/>
              <a:t>Delegated Design Submittals should be used sparingly and with care. </a:t>
            </a:r>
          </a:p>
          <a:p>
            <a:pPr marL="342900" indent="-342900"/>
            <a:r>
              <a:rPr lang="en-US" dirty="0"/>
              <a:t>If a delegated design is proposed for a project consult senior management to confirm applicability. </a:t>
            </a:r>
          </a:p>
          <a:p>
            <a:pPr marL="342900" indent="-342900"/>
            <a:r>
              <a:rPr lang="en-US" dirty="0"/>
              <a:t>Delegated design should be for items that become part of the completed work. </a:t>
            </a:r>
          </a:p>
          <a:p>
            <a:pPr marL="342900" indent="-342900"/>
            <a:r>
              <a:rPr lang="en-US" dirty="0"/>
              <a:t>Provide design criteria and performance standards</a:t>
            </a:r>
          </a:p>
          <a:p>
            <a:pPr marL="342900" indent="-342900"/>
            <a:r>
              <a:rPr lang="en-US" dirty="0"/>
              <a:t>Submittals of temporary construction, such as excavation supports (including sheeting, shoring, bracing, and wales) designed by a design professional retained by the Contractor are typically not part of the completed, permanent Work and therefore may not be designed as “delegated design” submittals. </a:t>
            </a:r>
          </a:p>
          <a:p>
            <a:endParaRPr lang="en-US" dirty="0"/>
          </a:p>
        </p:txBody>
      </p:sp>
      <p:sp>
        <p:nvSpPr>
          <p:cNvPr id="3" name="Title 2">
            <a:extLst>
              <a:ext uri="{FF2B5EF4-FFF2-40B4-BE49-F238E27FC236}">
                <a16:creationId xmlns:a16="http://schemas.microsoft.com/office/drawing/2014/main" id="{D43D4AF6-C317-4065-9C9E-42A08439C804}"/>
              </a:ext>
            </a:extLst>
          </p:cNvPr>
          <p:cNvSpPr>
            <a:spLocks noGrp="1"/>
          </p:cNvSpPr>
          <p:nvPr>
            <p:ph type="title"/>
          </p:nvPr>
        </p:nvSpPr>
        <p:spPr/>
        <p:txBody>
          <a:bodyPr/>
          <a:lstStyle/>
          <a:p>
            <a:r>
              <a:rPr lang="en-US" dirty="0"/>
              <a:t>Delegated Design Applicability</a:t>
            </a:r>
          </a:p>
        </p:txBody>
      </p:sp>
    </p:spTree>
    <p:extLst>
      <p:ext uri="{BB962C8B-B14F-4D97-AF65-F5344CB8AC3E}">
        <p14:creationId xmlns:p14="http://schemas.microsoft.com/office/powerpoint/2010/main" val="35636415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D04A96-5174-4E43-A384-1F818F3EE4F0}"/>
              </a:ext>
            </a:extLst>
          </p:cNvPr>
          <p:cNvSpPr>
            <a:spLocks noGrp="1"/>
          </p:cNvSpPr>
          <p:nvPr>
            <p:ph idx="1"/>
          </p:nvPr>
        </p:nvSpPr>
        <p:spPr/>
        <p:txBody>
          <a:bodyPr/>
          <a:lstStyle/>
          <a:p>
            <a:pPr marL="342900" indent="-342900"/>
            <a:r>
              <a:rPr lang="en-US" dirty="0"/>
              <a:t>Digesters (steel). </a:t>
            </a:r>
          </a:p>
          <a:p>
            <a:pPr marL="342900" indent="-342900"/>
            <a:r>
              <a:rPr lang="en-US" dirty="0"/>
              <a:t>Geodesic domes. </a:t>
            </a:r>
          </a:p>
          <a:p>
            <a:pPr marL="342900" indent="-342900"/>
            <a:r>
              <a:rPr lang="en-US" dirty="0"/>
              <a:t>Tunnel lining systems. </a:t>
            </a:r>
          </a:p>
          <a:p>
            <a:pPr marL="342900" indent="-342900"/>
            <a:r>
              <a:rPr lang="en-US" dirty="0"/>
              <a:t>Water storage tanks (steel or pre-stressed concrete).</a:t>
            </a:r>
          </a:p>
        </p:txBody>
      </p:sp>
      <p:sp>
        <p:nvSpPr>
          <p:cNvPr id="3" name="Title 2">
            <a:extLst>
              <a:ext uri="{FF2B5EF4-FFF2-40B4-BE49-F238E27FC236}">
                <a16:creationId xmlns:a16="http://schemas.microsoft.com/office/drawing/2014/main" id="{494A53C0-A08B-40B7-8AAA-004FA068D2BE}"/>
              </a:ext>
            </a:extLst>
          </p:cNvPr>
          <p:cNvSpPr>
            <a:spLocks noGrp="1"/>
          </p:cNvSpPr>
          <p:nvPr>
            <p:ph type="title"/>
          </p:nvPr>
        </p:nvSpPr>
        <p:spPr/>
        <p:txBody>
          <a:bodyPr/>
          <a:lstStyle/>
          <a:p>
            <a:r>
              <a:rPr lang="en-US" dirty="0"/>
              <a:t>Examples of Delegated Design</a:t>
            </a:r>
          </a:p>
        </p:txBody>
      </p:sp>
    </p:spTree>
    <p:extLst>
      <p:ext uri="{BB962C8B-B14F-4D97-AF65-F5344CB8AC3E}">
        <p14:creationId xmlns:p14="http://schemas.microsoft.com/office/powerpoint/2010/main" val="35276519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BCD839-3350-4379-AFAD-7096FB817E92}"/>
              </a:ext>
            </a:extLst>
          </p:cNvPr>
          <p:cNvSpPr>
            <a:spLocks noGrp="1"/>
          </p:cNvSpPr>
          <p:nvPr>
            <p:ph idx="1"/>
          </p:nvPr>
        </p:nvSpPr>
        <p:spPr/>
        <p:txBody>
          <a:bodyPr/>
          <a:lstStyle/>
          <a:p>
            <a:pPr marL="342900" indent="-342900"/>
            <a:r>
              <a:rPr lang="en-US" dirty="0"/>
              <a:t>The design complexity of certain components of the permanent work and the special expertise required for that design that is beyond the acumen and skill of DPRs. </a:t>
            </a:r>
          </a:p>
          <a:p>
            <a:pPr marL="342900" indent="-342900"/>
            <a:r>
              <a:rPr lang="en-US" dirty="0"/>
              <a:t>In order to reduce the cost of the design and construction of the permanent work. </a:t>
            </a:r>
          </a:p>
          <a:p>
            <a:pPr marL="342900" indent="-342900"/>
            <a:r>
              <a:rPr lang="en-US" dirty="0"/>
              <a:t>Increasing prevalence of single-source site-erected/assembled systems consisting of equipment, components and interconnections. </a:t>
            </a:r>
          </a:p>
          <a:p>
            <a:pPr marL="342900" indent="-342900"/>
            <a:r>
              <a:rPr lang="en-US" dirty="0"/>
              <a:t>Increasing emphasis on constructability considerations in connection with the design of permanent work.</a:t>
            </a:r>
          </a:p>
          <a:p>
            <a:endParaRPr lang="en-US" dirty="0"/>
          </a:p>
        </p:txBody>
      </p:sp>
      <p:sp>
        <p:nvSpPr>
          <p:cNvPr id="3" name="Title 2">
            <a:extLst>
              <a:ext uri="{FF2B5EF4-FFF2-40B4-BE49-F238E27FC236}">
                <a16:creationId xmlns:a16="http://schemas.microsoft.com/office/drawing/2014/main" id="{2212AAD2-6CBA-40C3-AFAA-621776BCEA68}"/>
              </a:ext>
            </a:extLst>
          </p:cNvPr>
          <p:cNvSpPr>
            <a:spLocks noGrp="1"/>
          </p:cNvSpPr>
          <p:nvPr>
            <p:ph type="title"/>
          </p:nvPr>
        </p:nvSpPr>
        <p:spPr/>
        <p:txBody>
          <a:bodyPr/>
          <a:lstStyle/>
          <a:p>
            <a:r>
              <a:rPr lang="en-US" dirty="0"/>
              <a:t>Reason for Delegated Design</a:t>
            </a:r>
          </a:p>
        </p:txBody>
      </p:sp>
    </p:spTree>
    <p:extLst>
      <p:ext uri="{BB962C8B-B14F-4D97-AF65-F5344CB8AC3E}">
        <p14:creationId xmlns:p14="http://schemas.microsoft.com/office/powerpoint/2010/main" val="880954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3DF855-6B5C-456D-A21C-0756194405AD}"/>
              </a:ext>
            </a:extLst>
          </p:cNvPr>
          <p:cNvSpPr>
            <a:spLocks noGrp="1"/>
          </p:cNvSpPr>
          <p:nvPr>
            <p:ph idx="1"/>
          </p:nvPr>
        </p:nvSpPr>
        <p:spPr/>
        <p:txBody>
          <a:bodyPr/>
          <a:lstStyle/>
          <a:p>
            <a:pPr marL="342900" indent="-342900"/>
            <a:r>
              <a:rPr lang="en-US" dirty="0"/>
              <a:t>Increase Organization of Submittals moving forward aligned with EJCDC and CSI Format</a:t>
            </a:r>
          </a:p>
          <a:p>
            <a:pPr marL="342900" indent="-342900"/>
            <a:r>
              <a:rPr lang="en-US" dirty="0"/>
              <a:t>Coordination with PMIS to allow for searching of submittals</a:t>
            </a:r>
          </a:p>
          <a:p>
            <a:pPr marL="342900" indent="-342900"/>
            <a:r>
              <a:rPr lang="en-US" dirty="0"/>
              <a:t>Coordination with PMIS coordinators for Project Submittal Listings</a:t>
            </a:r>
          </a:p>
          <a:p>
            <a:pPr marL="342900" indent="-342900"/>
            <a:r>
              <a:rPr lang="en-US" dirty="0"/>
              <a:t>A standard and consistent submittal format</a:t>
            </a:r>
          </a:p>
          <a:p>
            <a:pPr marL="342900" indent="-342900"/>
            <a:r>
              <a:rPr lang="en-US" dirty="0"/>
              <a:t>Introduction of new transmittal templates associated with Action, Informational, Maintenance Materials, and Closeout Submittals</a:t>
            </a:r>
          </a:p>
          <a:p>
            <a:endParaRPr lang="en-US" dirty="0"/>
          </a:p>
        </p:txBody>
      </p:sp>
      <p:sp>
        <p:nvSpPr>
          <p:cNvPr id="3" name="Title 2">
            <a:extLst>
              <a:ext uri="{FF2B5EF4-FFF2-40B4-BE49-F238E27FC236}">
                <a16:creationId xmlns:a16="http://schemas.microsoft.com/office/drawing/2014/main" id="{328464FF-7651-4F68-9224-76E7172C56BA}"/>
              </a:ext>
            </a:extLst>
          </p:cNvPr>
          <p:cNvSpPr>
            <a:spLocks noGrp="1"/>
          </p:cNvSpPr>
          <p:nvPr>
            <p:ph type="title"/>
          </p:nvPr>
        </p:nvSpPr>
        <p:spPr/>
        <p:txBody>
          <a:bodyPr/>
          <a:lstStyle/>
          <a:p>
            <a:r>
              <a:rPr lang="en-US" dirty="0"/>
              <a:t>Why?</a:t>
            </a:r>
          </a:p>
        </p:txBody>
      </p:sp>
    </p:spTree>
    <p:extLst>
      <p:ext uri="{BB962C8B-B14F-4D97-AF65-F5344CB8AC3E}">
        <p14:creationId xmlns:p14="http://schemas.microsoft.com/office/powerpoint/2010/main" val="166898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85AC073-A87C-4A82-8570-AF190CD69F70}"/>
              </a:ext>
            </a:extLst>
          </p:cNvPr>
          <p:cNvSpPr>
            <a:spLocks noGrp="1"/>
          </p:cNvSpPr>
          <p:nvPr>
            <p:ph idx="1"/>
          </p:nvPr>
        </p:nvSpPr>
        <p:spPr/>
        <p:txBody>
          <a:bodyPr/>
          <a:lstStyle/>
          <a:p>
            <a:pPr marL="342900" indent="-342900"/>
            <a:r>
              <a:rPr lang="en-US" dirty="0"/>
              <a:t>Updated master specifications to reflect the changes to the submittal section</a:t>
            </a:r>
          </a:p>
          <a:p>
            <a:pPr marL="342900" indent="-342900"/>
            <a:r>
              <a:rPr lang="en-US" dirty="0"/>
              <a:t>Created a General Information Bulletin (GIB) for Submittal Procedures</a:t>
            </a:r>
          </a:p>
          <a:p>
            <a:pPr marL="342900" indent="-342900"/>
            <a:r>
              <a:rPr lang="en-US" dirty="0"/>
              <a:t>Created a Master Submittal Listing</a:t>
            </a:r>
          </a:p>
          <a:p>
            <a:pPr marL="342900" indent="-342900"/>
            <a:r>
              <a:rPr lang="en-US" dirty="0"/>
              <a:t>Coordinated with the PMIS team to start usability within the system</a:t>
            </a:r>
          </a:p>
          <a:p>
            <a:pPr marL="342900" indent="-342900"/>
            <a:r>
              <a:rPr lang="en-US" dirty="0"/>
              <a:t>Created new transmittal templates (Submittal Reply Form) associated with Action, Informational, Maintenance of Materials, and Closeout Submittals</a:t>
            </a:r>
          </a:p>
          <a:p>
            <a:pPr marL="342900" indent="-342900"/>
            <a:endParaRPr lang="en-US" dirty="0"/>
          </a:p>
          <a:p>
            <a:endParaRPr lang="en-US" dirty="0"/>
          </a:p>
        </p:txBody>
      </p:sp>
      <p:sp>
        <p:nvSpPr>
          <p:cNvPr id="3" name="Title 2">
            <a:extLst>
              <a:ext uri="{FF2B5EF4-FFF2-40B4-BE49-F238E27FC236}">
                <a16:creationId xmlns:a16="http://schemas.microsoft.com/office/drawing/2014/main" id="{F91B9375-D0DD-4ABC-AD05-D914B77376D2}"/>
              </a:ext>
            </a:extLst>
          </p:cNvPr>
          <p:cNvSpPr>
            <a:spLocks noGrp="1"/>
          </p:cNvSpPr>
          <p:nvPr>
            <p:ph type="title"/>
          </p:nvPr>
        </p:nvSpPr>
        <p:spPr/>
        <p:txBody>
          <a:bodyPr/>
          <a:lstStyle/>
          <a:p>
            <a:r>
              <a:rPr lang="en-US" dirty="0"/>
              <a:t>What we did?</a:t>
            </a:r>
          </a:p>
        </p:txBody>
      </p:sp>
    </p:spTree>
    <p:extLst>
      <p:ext uri="{BB962C8B-B14F-4D97-AF65-F5344CB8AC3E}">
        <p14:creationId xmlns:p14="http://schemas.microsoft.com/office/powerpoint/2010/main" val="2589971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85AC073-A87C-4A82-8570-AF190CD69F70}"/>
              </a:ext>
            </a:extLst>
          </p:cNvPr>
          <p:cNvSpPr>
            <a:spLocks noGrp="1"/>
          </p:cNvSpPr>
          <p:nvPr>
            <p:ph idx="1"/>
          </p:nvPr>
        </p:nvSpPr>
        <p:spPr/>
        <p:txBody>
          <a:bodyPr/>
          <a:lstStyle/>
          <a:p>
            <a:pPr marL="342900" indent="-342900"/>
            <a:r>
              <a:rPr lang="en-US" dirty="0"/>
              <a:t>Submittal Section Format</a:t>
            </a:r>
          </a:p>
          <a:p>
            <a:pPr marL="342900" indent="-342900"/>
            <a:r>
              <a:rPr lang="en-US" dirty="0"/>
              <a:t>Specification Updating</a:t>
            </a:r>
          </a:p>
          <a:p>
            <a:pPr marL="342900" indent="-342900"/>
            <a:r>
              <a:rPr lang="en-US" dirty="0"/>
              <a:t>Submittal Listing </a:t>
            </a:r>
          </a:p>
          <a:p>
            <a:pPr marL="342900" indent="-342900"/>
            <a:endParaRPr lang="en-US" dirty="0"/>
          </a:p>
          <a:p>
            <a:endParaRPr lang="en-US" dirty="0"/>
          </a:p>
        </p:txBody>
      </p:sp>
      <p:sp>
        <p:nvSpPr>
          <p:cNvPr id="3" name="Title 2">
            <a:extLst>
              <a:ext uri="{FF2B5EF4-FFF2-40B4-BE49-F238E27FC236}">
                <a16:creationId xmlns:a16="http://schemas.microsoft.com/office/drawing/2014/main" id="{F91B9375-D0DD-4ABC-AD05-D914B77376D2}"/>
              </a:ext>
            </a:extLst>
          </p:cNvPr>
          <p:cNvSpPr>
            <a:spLocks noGrp="1"/>
          </p:cNvSpPr>
          <p:nvPr>
            <p:ph type="title"/>
          </p:nvPr>
        </p:nvSpPr>
        <p:spPr/>
        <p:txBody>
          <a:bodyPr/>
          <a:lstStyle/>
          <a:p>
            <a:r>
              <a:rPr lang="en-US" dirty="0"/>
              <a:t>PART 1</a:t>
            </a:r>
          </a:p>
        </p:txBody>
      </p:sp>
    </p:spTree>
    <p:extLst>
      <p:ext uri="{BB962C8B-B14F-4D97-AF65-F5344CB8AC3E}">
        <p14:creationId xmlns:p14="http://schemas.microsoft.com/office/powerpoint/2010/main" val="694366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F22129-2C87-409C-AF2E-484AB15D699C}"/>
              </a:ext>
            </a:extLst>
          </p:cNvPr>
          <p:cNvSpPr>
            <a:spLocks noGrp="1"/>
          </p:cNvSpPr>
          <p:nvPr>
            <p:ph idx="1"/>
          </p:nvPr>
        </p:nvSpPr>
        <p:spPr/>
        <p:txBody>
          <a:bodyPr/>
          <a:lstStyle/>
          <a:p>
            <a:pPr marL="342900" indent="-342900"/>
            <a:r>
              <a:rPr lang="en-US" dirty="0"/>
              <a:t>Action </a:t>
            </a:r>
          </a:p>
          <a:p>
            <a:pPr marL="881063" lvl="2" indent="-342900"/>
            <a:r>
              <a:rPr lang="en-US" dirty="0"/>
              <a:t>Product Data</a:t>
            </a:r>
          </a:p>
          <a:p>
            <a:pPr marL="881063" lvl="2" indent="-342900"/>
            <a:r>
              <a:rPr lang="en-US" dirty="0"/>
              <a:t>Shop Drawings</a:t>
            </a:r>
          </a:p>
          <a:p>
            <a:pPr marL="881063" lvl="2" indent="-342900"/>
            <a:r>
              <a:rPr lang="en-US" dirty="0"/>
              <a:t>Samples</a:t>
            </a:r>
          </a:p>
          <a:p>
            <a:pPr marL="881063" lvl="2" indent="-342900"/>
            <a:r>
              <a:rPr lang="en-US" dirty="0"/>
              <a:t>Delegated Design (Rarely used)</a:t>
            </a:r>
          </a:p>
          <a:p>
            <a:pPr marL="342900" indent="-342900"/>
            <a:r>
              <a:rPr lang="en-US" dirty="0"/>
              <a:t>Informational</a:t>
            </a:r>
          </a:p>
          <a:p>
            <a:pPr marL="881063" lvl="2" indent="-342900"/>
            <a:r>
              <a:rPr lang="en-US" dirty="0"/>
              <a:t>Quality Control</a:t>
            </a:r>
          </a:p>
          <a:p>
            <a:pPr marL="881063" lvl="2" indent="-342900"/>
            <a:r>
              <a:rPr lang="en-US" dirty="0"/>
              <a:t>Test Reports</a:t>
            </a:r>
          </a:p>
          <a:p>
            <a:pPr marL="881063" lvl="2" indent="-342900"/>
            <a:r>
              <a:rPr lang="en-US" dirty="0"/>
              <a:t>Qualifications</a:t>
            </a:r>
          </a:p>
          <a:p>
            <a:pPr marL="342900" indent="-342900"/>
            <a:r>
              <a:rPr lang="en-US" dirty="0"/>
              <a:t>Maintenance of Material</a:t>
            </a:r>
          </a:p>
          <a:p>
            <a:pPr marL="881063" lvl="2" indent="-342900"/>
            <a:r>
              <a:rPr lang="en-US" dirty="0"/>
              <a:t>Spare Parts</a:t>
            </a:r>
          </a:p>
          <a:p>
            <a:pPr marL="342900" indent="-342900"/>
            <a:r>
              <a:rPr lang="en-US" dirty="0"/>
              <a:t>Closeout</a:t>
            </a:r>
          </a:p>
          <a:p>
            <a:pPr marL="881063" lvl="2" indent="-342900"/>
            <a:r>
              <a:rPr lang="en-US" dirty="0"/>
              <a:t>O&amp;M</a:t>
            </a:r>
          </a:p>
          <a:p>
            <a:pPr marL="881063" lvl="2" indent="-342900"/>
            <a:r>
              <a:rPr lang="en-US" dirty="0"/>
              <a:t>Record Documentation</a:t>
            </a:r>
          </a:p>
          <a:p>
            <a:endParaRPr lang="en-US" dirty="0"/>
          </a:p>
        </p:txBody>
      </p:sp>
      <p:sp>
        <p:nvSpPr>
          <p:cNvPr id="3" name="Title 2">
            <a:extLst>
              <a:ext uri="{FF2B5EF4-FFF2-40B4-BE49-F238E27FC236}">
                <a16:creationId xmlns:a16="http://schemas.microsoft.com/office/drawing/2014/main" id="{95C74007-A878-466E-AC12-494D6BC10FE4}"/>
              </a:ext>
            </a:extLst>
          </p:cNvPr>
          <p:cNvSpPr>
            <a:spLocks noGrp="1"/>
          </p:cNvSpPr>
          <p:nvPr>
            <p:ph type="title"/>
          </p:nvPr>
        </p:nvSpPr>
        <p:spPr/>
        <p:txBody>
          <a:bodyPr/>
          <a:lstStyle/>
          <a:p>
            <a:r>
              <a:rPr lang="en-US" dirty="0"/>
              <a:t>Submittal Types</a:t>
            </a:r>
          </a:p>
        </p:txBody>
      </p:sp>
    </p:spTree>
    <p:extLst>
      <p:ext uri="{BB962C8B-B14F-4D97-AF65-F5344CB8AC3E}">
        <p14:creationId xmlns:p14="http://schemas.microsoft.com/office/powerpoint/2010/main" val="1428238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D0E6D7-AFCB-47B0-80DE-D3BE1DE8D6A3}"/>
              </a:ext>
            </a:extLst>
          </p:cNvPr>
          <p:cNvSpPr>
            <a:spLocks noGrp="1"/>
          </p:cNvSpPr>
          <p:nvPr>
            <p:ph idx="1"/>
          </p:nvPr>
        </p:nvSpPr>
        <p:spPr/>
        <p:txBody>
          <a:bodyPr/>
          <a:lstStyle/>
          <a:p>
            <a:pPr marL="342900" indent="-342900"/>
            <a:r>
              <a:rPr lang="en-US" dirty="0"/>
              <a:t>No updates to Submittals required in previous Master Specifications</a:t>
            </a:r>
          </a:p>
          <a:p>
            <a:pPr marL="342900" indent="-342900"/>
            <a:r>
              <a:rPr lang="en-US" dirty="0"/>
              <a:t>Clear notation of Action, Informational, Maintenance Materials, and Closeout Submittals</a:t>
            </a:r>
          </a:p>
          <a:p>
            <a:pPr marL="342900" indent="-342900"/>
            <a:r>
              <a:rPr lang="en-US" dirty="0"/>
              <a:t>Consistent formatting of each specification </a:t>
            </a:r>
          </a:p>
          <a:p>
            <a:pPr marL="342900" indent="-342900"/>
            <a:r>
              <a:rPr lang="en-US" dirty="0"/>
              <a:t>Submittals will always have an Article Heading of 1.5 with consistent paragraphs and subparagraphs below</a:t>
            </a:r>
          </a:p>
          <a:p>
            <a:endParaRPr lang="en-US" dirty="0"/>
          </a:p>
        </p:txBody>
      </p:sp>
      <p:sp>
        <p:nvSpPr>
          <p:cNvPr id="3" name="Title 2">
            <a:extLst>
              <a:ext uri="{FF2B5EF4-FFF2-40B4-BE49-F238E27FC236}">
                <a16:creationId xmlns:a16="http://schemas.microsoft.com/office/drawing/2014/main" id="{1E80C596-437E-4B82-8FB0-D79902E5B149}"/>
              </a:ext>
            </a:extLst>
          </p:cNvPr>
          <p:cNvSpPr>
            <a:spLocks noGrp="1"/>
          </p:cNvSpPr>
          <p:nvPr>
            <p:ph type="title"/>
          </p:nvPr>
        </p:nvSpPr>
        <p:spPr/>
        <p:txBody>
          <a:bodyPr>
            <a:normAutofit fontScale="90000"/>
          </a:bodyPr>
          <a:lstStyle/>
          <a:p>
            <a:r>
              <a:rPr lang="en-US" dirty="0"/>
              <a:t>What was changed within the Submittal Section?	</a:t>
            </a:r>
          </a:p>
        </p:txBody>
      </p:sp>
    </p:spTree>
    <p:extLst>
      <p:ext uri="{BB962C8B-B14F-4D97-AF65-F5344CB8AC3E}">
        <p14:creationId xmlns:p14="http://schemas.microsoft.com/office/powerpoint/2010/main" val="37479216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wers" id="{B38A3C6F-43CF-4237-8E0D-1C2A980A5EB0}" vid="{A95D6187-ED50-43EC-ADC6-7902A7A87935}"/>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D113C8A0618E4AA73B679B8D1FA646" ma:contentTypeVersion="7" ma:contentTypeDescription="Create a new document." ma:contentTypeScope="" ma:versionID="026b24fa5927a866f138751db128a5a4">
  <xsd:schema xmlns:xsd="http://www.w3.org/2001/XMLSchema" xmlns:xs="http://www.w3.org/2001/XMLSchema" xmlns:p="http://schemas.microsoft.com/office/2006/metadata/properties" xmlns:ns2="94870b7d-bff6-4491-98e1-49c503fd5000" xmlns:ns3="ded6c920-f3b3-48e3-8832-31ec5898325c" targetNamespace="http://schemas.microsoft.com/office/2006/metadata/properties" ma:root="true" ma:fieldsID="4b7a28c975b5edcd4bfa6c487ef4fdb3" ns2:_="" ns3:_="">
    <xsd:import namespace="94870b7d-bff6-4491-98e1-49c503fd5000"/>
    <xsd:import namespace="ded6c920-f3b3-48e3-8832-31ec5898325c"/>
    <xsd:element name="properties">
      <xsd:complexType>
        <xsd:sequence>
          <xsd:element name="documentManagement">
            <xsd:complexType>
              <xsd:all>
                <xsd:element ref="ns2:Comment" minOccurs="0"/>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870b7d-bff6-4491-98e1-49c503fd5000" elementFormDefault="qualified">
    <xsd:import namespace="http://schemas.microsoft.com/office/2006/documentManagement/types"/>
    <xsd:import namespace="http://schemas.microsoft.com/office/infopath/2007/PartnerControls"/>
    <xsd:element name="Comment" ma:index="8" nillable="true" ma:displayName="Comment" ma:internalName="Comment">
      <xsd:simpleType>
        <xsd:restriction base="dms:Note">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LengthInSeconds" ma:index="1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ed6c920-f3b3-48e3-8832-31ec5898325c"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omment xmlns="94870b7d-bff6-4491-98e1-49c503fd5000" xsi:nil="true"/>
  </documentManagement>
</p:properties>
</file>

<file path=customXml/itemProps1.xml><?xml version="1.0" encoding="utf-8"?>
<ds:datastoreItem xmlns:ds="http://schemas.openxmlformats.org/officeDocument/2006/customXml" ds:itemID="{3B1200E8-6E51-4DA9-8BAD-42906B83DF9A}"/>
</file>

<file path=customXml/itemProps2.xml><?xml version="1.0" encoding="utf-8"?>
<ds:datastoreItem xmlns:ds="http://schemas.openxmlformats.org/officeDocument/2006/customXml" ds:itemID="{43A8409B-4881-4F54-AA0F-809D159E030D}">
  <ds:schemaRefs>
    <ds:schemaRef ds:uri="http://schemas.microsoft.com/sharepoint/v3/contenttype/forms"/>
  </ds:schemaRefs>
</ds:datastoreItem>
</file>

<file path=customXml/itemProps3.xml><?xml version="1.0" encoding="utf-8"?>
<ds:datastoreItem xmlns:ds="http://schemas.openxmlformats.org/officeDocument/2006/customXml" ds:itemID="{DEE2E875-D6C3-4D8B-AE03-489F6F82EEE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1172</TotalTime>
  <Words>1481</Words>
  <Application>Microsoft Office PowerPoint</Application>
  <PresentationFormat>On-screen Show (4:3)</PresentationFormat>
  <Paragraphs>200</Paragraphs>
  <Slides>45</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45</vt:i4>
      </vt:variant>
    </vt:vector>
  </HeadingPairs>
  <TitlesOfParts>
    <vt:vector size="51" baseType="lpstr">
      <vt:lpstr>Arial</vt:lpstr>
      <vt:lpstr>Calibri</vt:lpstr>
      <vt:lpstr>Calibri Light</vt:lpstr>
      <vt:lpstr>Raleway Medium</vt:lpstr>
      <vt:lpstr>Office Theme</vt:lpstr>
      <vt:lpstr>Custom Design</vt:lpstr>
      <vt:lpstr>PowerPoint Presentation</vt:lpstr>
      <vt:lpstr>Background</vt:lpstr>
      <vt:lpstr>Other Master Documents Updates</vt:lpstr>
      <vt:lpstr>Order of Presentation</vt:lpstr>
      <vt:lpstr>Why?</vt:lpstr>
      <vt:lpstr>What we did?</vt:lpstr>
      <vt:lpstr>PART 1</vt:lpstr>
      <vt:lpstr>Submittal Types</vt:lpstr>
      <vt:lpstr>What was changed within the Submittal Section? </vt:lpstr>
      <vt:lpstr>PowerPoint Presentation</vt:lpstr>
      <vt:lpstr>PowerPoint Presentation</vt:lpstr>
      <vt:lpstr>How to edit project specifications</vt:lpstr>
      <vt:lpstr>PowerPoint Presentation</vt:lpstr>
      <vt:lpstr>Example: Action Submittal Required (Product Data)</vt:lpstr>
      <vt:lpstr>PowerPoint Presentation</vt:lpstr>
      <vt:lpstr>Example: Add an Action Submittal (Testing)</vt:lpstr>
      <vt:lpstr>PowerPoint Presentation</vt:lpstr>
      <vt:lpstr>Example: No Action Submittals</vt:lpstr>
      <vt:lpstr>Tutorial</vt:lpstr>
      <vt:lpstr>Submittal Listing </vt:lpstr>
      <vt:lpstr>PowerPoint Presentation</vt:lpstr>
      <vt:lpstr>Tutorial</vt:lpstr>
      <vt:lpstr>PART II</vt:lpstr>
      <vt:lpstr>Submittal Types</vt:lpstr>
      <vt:lpstr>Why?</vt:lpstr>
      <vt:lpstr>Submittal Responses</vt:lpstr>
      <vt:lpstr>Submittal Responses</vt:lpstr>
      <vt:lpstr>Transmittal Reply Forms </vt:lpstr>
      <vt:lpstr>PowerPoint Presentation</vt:lpstr>
      <vt:lpstr>Transmittal Reply Forms </vt:lpstr>
      <vt:lpstr>PowerPoint Presentation</vt:lpstr>
      <vt:lpstr>Transmittal Reply Forms </vt:lpstr>
      <vt:lpstr>PowerPoint Presentation</vt:lpstr>
      <vt:lpstr>PART III</vt:lpstr>
      <vt:lpstr>Who reviews and stamps the submittal?</vt:lpstr>
      <vt:lpstr>Workflow Process Diagram</vt:lpstr>
      <vt:lpstr>Engineer’s Review Time</vt:lpstr>
      <vt:lpstr>Specifying Required Submittals</vt:lpstr>
      <vt:lpstr>Submittals Not Required</vt:lpstr>
      <vt:lpstr>Website Files</vt:lpstr>
      <vt:lpstr>Schedule</vt:lpstr>
      <vt:lpstr>Questions</vt:lpstr>
      <vt:lpstr>Delegated Design Applicability</vt:lpstr>
      <vt:lpstr>Examples of Delegated Design</vt:lpstr>
      <vt:lpstr>Reason for Delegated Design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dc:creator>
  <cp:lastModifiedBy>Murray, David</cp:lastModifiedBy>
  <cp:revision>47</cp:revision>
  <cp:lastPrinted>2019-09-18T13:28:18Z</cp:lastPrinted>
  <dcterms:created xsi:type="dcterms:W3CDTF">2016-05-16T18:29:05Z</dcterms:created>
  <dcterms:modified xsi:type="dcterms:W3CDTF">2019-09-26T12:46:31Z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0x010100FDD113C8A0618E4AA73B679B8D1FA646</vt:lpwstr>
  </property>
</Properties>
</file>